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Lst>
  <p:sldSz cy="7556500" cx="10071100"/>
  <p:notesSz cx="6858000" cy="9144000"/>
  <p:embeddedFontLst>
    <p:embeddedFont>
      <p:font typeface="Tahoma"/>
      <p:regular r:id="rId27"/>
      <p:bold r:id="rId28"/>
    </p:embeddedFont>
    <p:embeddedFont>
      <p:font typeface="Open Sans"/>
      <p:regular r:id="rId29"/>
      <p:bold r:id="rId30"/>
      <p:italic r:id="rId31"/>
      <p:boldItalic r:id="rId3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33" roundtripDataSignature="AMtx7mjRmqLWHUDu7YdD9Cr23F5r6vKnM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font" Target="fonts/Tahoma-bold.fntdata"/><Relationship Id="rId27" Type="http://schemas.openxmlformats.org/officeDocument/2006/relationships/font" Target="fonts/Tahoma-regular.fntdata"/><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OpenSans-regular.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OpenSans-italic.fntdata"/><Relationship Id="rId30" Type="http://schemas.openxmlformats.org/officeDocument/2006/relationships/font" Target="fonts/OpenSans-bold.fntdata"/><Relationship Id="rId11" Type="http://schemas.openxmlformats.org/officeDocument/2006/relationships/slide" Target="slides/slide7.xml"/><Relationship Id="rId33" Type="http://customschemas.google.com/relationships/presentationmetadata" Target="metadata"/><Relationship Id="rId10" Type="http://schemas.openxmlformats.org/officeDocument/2006/relationships/slide" Target="slides/slide6.xml"/><Relationship Id="rId32" Type="http://schemas.openxmlformats.org/officeDocument/2006/relationships/font" Target="fonts/OpenSans-boldItalic.fntdata"/><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 name="Google Shape;4;n"/>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400"/>
              </a:spcBef>
              <a:spcAft>
                <a:spcPts val="0"/>
              </a:spcAft>
              <a:buSzPts val="1400"/>
              <a:buNone/>
              <a:defRPr b="0" i="0" sz="1200" u="none" cap="none" strike="noStrike">
                <a:latin typeface="Times New Roman"/>
                <a:ea typeface="Times New Roman"/>
                <a:cs typeface="Times New Roman"/>
                <a:sym typeface="Times New Roman"/>
              </a:defRPr>
            </a:lvl1pPr>
            <a:lvl2pPr indent="-228600" lvl="1" marL="914400" marR="0" rtl="0" algn="l">
              <a:spcBef>
                <a:spcPts val="400"/>
              </a:spcBef>
              <a:spcAft>
                <a:spcPts val="0"/>
              </a:spcAft>
              <a:buSzPts val="1400"/>
              <a:buNone/>
              <a:defRPr b="0" i="0" sz="1200" u="none" cap="none" strike="noStrike">
                <a:latin typeface="Times New Roman"/>
                <a:ea typeface="Times New Roman"/>
                <a:cs typeface="Times New Roman"/>
                <a:sym typeface="Times New Roman"/>
              </a:defRPr>
            </a:lvl2pPr>
            <a:lvl3pPr indent="-228600" lvl="2" marL="1371600" marR="0" rtl="0" algn="l">
              <a:spcBef>
                <a:spcPts val="400"/>
              </a:spcBef>
              <a:spcAft>
                <a:spcPts val="0"/>
              </a:spcAft>
              <a:buSzPts val="1400"/>
              <a:buNone/>
              <a:defRPr b="0" i="0" sz="1200" u="none" cap="none" strike="noStrike">
                <a:latin typeface="Times New Roman"/>
                <a:ea typeface="Times New Roman"/>
                <a:cs typeface="Times New Roman"/>
                <a:sym typeface="Times New Roman"/>
              </a:defRPr>
            </a:lvl3pPr>
            <a:lvl4pPr indent="-228600" lvl="3" marL="1828800" marR="0" rtl="0" algn="l">
              <a:spcBef>
                <a:spcPts val="400"/>
              </a:spcBef>
              <a:spcAft>
                <a:spcPts val="0"/>
              </a:spcAft>
              <a:buSzPts val="1400"/>
              <a:buNone/>
              <a:defRPr b="0" i="0" sz="1200" u="none" cap="none" strike="noStrike">
                <a:latin typeface="Times New Roman"/>
                <a:ea typeface="Times New Roman"/>
                <a:cs typeface="Times New Roman"/>
                <a:sym typeface="Times New Roman"/>
              </a:defRPr>
            </a:lvl4pPr>
            <a:lvl5pPr indent="-228600" lvl="4" marL="2286000" marR="0" rtl="0" algn="l">
              <a:spcBef>
                <a:spcPts val="400"/>
              </a:spcBef>
              <a:spcAft>
                <a:spcPts val="0"/>
              </a:spcAft>
              <a:buSzPts val="1400"/>
              <a:buNone/>
              <a:defRPr b="0" i="0" sz="1200" u="none" cap="none" strike="noStrike">
                <a:latin typeface="Times New Roman"/>
                <a:ea typeface="Times New Roman"/>
                <a:cs typeface="Times New Roman"/>
                <a:sym typeface="Times New Roman"/>
              </a:defRPr>
            </a:lvl5pPr>
            <a:lvl6pPr indent="-228600" lvl="5" marL="2743200" marR="0" rtl="0" algn="l">
              <a:spcBef>
                <a:spcPts val="400"/>
              </a:spcBef>
              <a:spcAft>
                <a:spcPts val="0"/>
              </a:spcAft>
              <a:buSzPts val="1400"/>
              <a:buNone/>
              <a:defRPr b="0" i="0" sz="1200" u="none" cap="none" strike="noStrike">
                <a:latin typeface="Times New Roman"/>
                <a:ea typeface="Times New Roman"/>
                <a:cs typeface="Times New Roman"/>
                <a:sym typeface="Times New Roman"/>
              </a:defRPr>
            </a:lvl6pPr>
            <a:lvl7pPr indent="-228600" lvl="6" marL="3200400" marR="0" rtl="0" algn="l">
              <a:spcBef>
                <a:spcPts val="400"/>
              </a:spcBef>
              <a:spcAft>
                <a:spcPts val="0"/>
              </a:spcAft>
              <a:buSzPts val="1400"/>
              <a:buNone/>
              <a:defRPr b="0" i="0" sz="1200" u="none" cap="none" strike="noStrike">
                <a:latin typeface="Times New Roman"/>
                <a:ea typeface="Times New Roman"/>
                <a:cs typeface="Times New Roman"/>
                <a:sym typeface="Times New Roman"/>
              </a:defRPr>
            </a:lvl7pPr>
            <a:lvl8pPr indent="-228600" lvl="7" marL="3657600" marR="0" rtl="0" algn="l">
              <a:spcBef>
                <a:spcPts val="400"/>
              </a:spcBef>
              <a:spcAft>
                <a:spcPts val="0"/>
              </a:spcAft>
              <a:buSzPts val="1400"/>
              <a:buNone/>
              <a:defRPr b="0" i="0" sz="1200" u="none" cap="none" strike="noStrike">
                <a:latin typeface="Times New Roman"/>
                <a:ea typeface="Times New Roman"/>
                <a:cs typeface="Times New Roman"/>
                <a:sym typeface="Times New Roman"/>
              </a:defRPr>
            </a:lvl8pPr>
            <a:lvl9pPr indent="-228600" lvl="8" marL="4114800" marR="0" rtl="0" algn="l">
              <a:spcBef>
                <a:spcPts val="400"/>
              </a:spcBef>
              <a:spcAft>
                <a:spcPts val="0"/>
              </a:spcAft>
              <a:buSzPts val="1400"/>
              <a:buNone/>
              <a:defRPr b="0" i="0" sz="1200" u="none" cap="none" strike="noStrike">
                <a:latin typeface="Times New Roman"/>
                <a:ea typeface="Times New Roman"/>
                <a:cs typeface="Times New Roman"/>
                <a:sym typeface="Times New Roman"/>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 name="Shape 11"/>
        <p:cNvGrpSpPr/>
        <p:nvPr/>
      </p:nvGrpSpPr>
      <p:grpSpPr>
        <a:xfrm>
          <a:off x="0" y="0"/>
          <a:ext cx="0" cy="0"/>
          <a:chOff x="0" y="0"/>
          <a:chExt cx="0" cy="0"/>
        </a:xfrm>
      </p:grpSpPr>
      <p:sp>
        <p:nvSpPr>
          <p:cNvPr id="12" name="Google Shape;12;p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400"/>
              </a:spcBef>
              <a:spcAft>
                <a:spcPts val="0"/>
              </a:spcAft>
              <a:buNone/>
            </a:pPr>
            <a:r>
              <a:t/>
            </a:r>
            <a:endParaRPr/>
          </a:p>
        </p:txBody>
      </p:sp>
      <p:sp>
        <p:nvSpPr>
          <p:cNvPr id="13" name="Google Shape;13;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0" name="Shape 70"/>
        <p:cNvGrpSpPr/>
        <p:nvPr/>
      </p:nvGrpSpPr>
      <p:grpSpPr>
        <a:xfrm>
          <a:off x="0" y="0"/>
          <a:ext cx="0" cy="0"/>
          <a:chOff x="0" y="0"/>
          <a:chExt cx="0" cy="0"/>
        </a:xfrm>
      </p:grpSpPr>
      <p:sp>
        <p:nvSpPr>
          <p:cNvPr id="71" name="Google Shape;71;p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400"/>
              </a:spcBef>
              <a:spcAft>
                <a:spcPts val="0"/>
              </a:spcAft>
              <a:buNone/>
            </a:pPr>
            <a:r>
              <a:t/>
            </a:r>
            <a:endParaRPr/>
          </a:p>
        </p:txBody>
      </p:sp>
      <p:sp>
        <p:nvSpPr>
          <p:cNvPr id="72" name="Google Shape;72;p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6" name="Shape 76"/>
        <p:cNvGrpSpPr/>
        <p:nvPr/>
      </p:nvGrpSpPr>
      <p:grpSpPr>
        <a:xfrm>
          <a:off x="0" y="0"/>
          <a:ext cx="0" cy="0"/>
          <a:chOff x="0" y="0"/>
          <a:chExt cx="0" cy="0"/>
        </a:xfrm>
      </p:grpSpPr>
      <p:sp>
        <p:nvSpPr>
          <p:cNvPr id="77" name="Google Shape;77;p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400"/>
              </a:spcBef>
              <a:spcAft>
                <a:spcPts val="0"/>
              </a:spcAft>
              <a:buNone/>
            </a:pPr>
            <a:r>
              <a:t/>
            </a:r>
            <a:endParaRPr/>
          </a:p>
        </p:txBody>
      </p:sp>
      <p:sp>
        <p:nvSpPr>
          <p:cNvPr id="78" name="Google Shape;78;p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2" name="Shape 82"/>
        <p:cNvGrpSpPr/>
        <p:nvPr/>
      </p:nvGrpSpPr>
      <p:grpSpPr>
        <a:xfrm>
          <a:off x="0" y="0"/>
          <a:ext cx="0" cy="0"/>
          <a:chOff x="0" y="0"/>
          <a:chExt cx="0" cy="0"/>
        </a:xfrm>
      </p:grpSpPr>
      <p:sp>
        <p:nvSpPr>
          <p:cNvPr id="83" name="Google Shape;83;p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400"/>
              </a:spcBef>
              <a:spcAft>
                <a:spcPts val="0"/>
              </a:spcAft>
              <a:buNone/>
            </a:pPr>
            <a:r>
              <a:t/>
            </a:r>
            <a:endParaRPr/>
          </a:p>
        </p:txBody>
      </p:sp>
      <p:sp>
        <p:nvSpPr>
          <p:cNvPr id="84" name="Google Shape;84;p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9" name="Shape 89"/>
        <p:cNvGrpSpPr/>
        <p:nvPr/>
      </p:nvGrpSpPr>
      <p:grpSpPr>
        <a:xfrm>
          <a:off x="0" y="0"/>
          <a:ext cx="0" cy="0"/>
          <a:chOff x="0" y="0"/>
          <a:chExt cx="0" cy="0"/>
        </a:xfrm>
      </p:grpSpPr>
      <p:sp>
        <p:nvSpPr>
          <p:cNvPr id="90" name="Google Shape;90;g476ccee3dc_0_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91" name="Google Shape;91;g476ccee3dc_0_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40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6" name="Shape 96"/>
        <p:cNvGrpSpPr/>
        <p:nvPr/>
      </p:nvGrpSpPr>
      <p:grpSpPr>
        <a:xfrm>
          <a:off x="0" y="0"/>
          <a:ext cx="0" cy="0"/>
          <a:chOff x="0" y="0"/>
          <a:chExt cx="0" cy="0"/>
        </a:xfrm>
      </p:grpSpPr>
      <p:sp>
        <p:nvSpPr>
          <p:cNvPr id="97" name="Google Shape;97;g476ccee3dc_0_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98" name="Google Shape;98;g476ccee3dc_0_1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40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3" name="Shape 103"/>
        <p:cNvGrpSpPr/>
        <p:nvPr/>
      </p:nvGrpSpPr>
      <p:grpSpPr>
        <a:xfrm>
          <a:off x="0" y="0"/>
          <a:ext cx="0" cy="0"/>
          <a:chOff x="0" y="0"/>
          <a:chExt cx="0" cy="0"/>
        </a:xfrm>
      </p:grpSpPr>
      <p:sp>
        <p:nvSpPr>
          <p:cNvPr id="104" name="Google Shape;104;g625a56fbcc_2_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05" name="Google Shape;105;g625a56fbcc_2_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40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9" name="Shape 109"/>
        <p:cNvGrpSpPr/>
        <p:nvPr/>
      </p:nvGrpSpPr>
      <p:grpSpPr>
        <a:xfrm>
          <a:off x="0" y="0"/>
          <a:ext cx="0" cy="0"/>
          <a:chOff x="0" y="0"/>
          <a:chExt cx="0" cy="0"/>
        </a:xfrm>
      </p:grpSpPr>
      <p:sp>
        <p:nvSpPr>
          <p:cNvPr id="110" name="Google Shape;110;g625a56fbcc_2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11" name="Google Shape;111;g625a56fbcc_2_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40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7" name="Shape 117"/>
        <p:cNvGrpSpPr/>
        <p:nvPr/>
      </p:nvGrpSpPr>
      <p:grpSpPr>
        <a:xfrm>
          <a:off x="0" y="0"/>
          <a:ext cx="0" cy="0"/>
          <a:chOff x="0" y="0"/>
          <a:chExt cx="0" cy="0"/>
        </a:xfrm>
      </p:grpSpPr>
      <p:sp>
        <p:nvSpPr>
          <p:cNvPr id="118" name="Google Shape;118;p1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400"/>
              </a:spcBef>
              <a:spcAft>
                <a:spcPts val="0"/>
              </a:spcAft>
              <a:buNone/>
            </a:pPr>
            <a:r>
              <a:t/>
            </a:r>
            <a:endParaRPr/>
          </a:p>
        </p:txBody>
      </p:sp>
      <p:sp>
        <p:nvSpPr>
          <p:cNvPr id="119" name="Google Shape;119;p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6" name="Shape 126"/>
        <p:cNvGrpSpPr/>
        <p:nvPr/>
      </p:nvGrpSpPr>
      <p:grpSpPr>
        <a:xfrm>
          <a:off x="0" y="0"/>
          <a:ext cx="0" cy="0"/>
          <a:chOff x="0" y="0"/>
          <a:chExt cx="0" cy="0"/>
        </a:xfrm>
      </p:grpSpPr>
      <p:sp>
        <p:nvSpPr>
          <p:cNvPr id="127" name="Google Shape;127;p1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400"/>
              </a:spcBef>
              <a:spcAft>
                <a:spcPts val="0"/>
              </a:spcAft>
              <a:buNone/>
            </a:pPr>
            <a:r>
              <a:t/>
            </a:r>
            <a:endParaRPr/>
          </a:p>
        </p:txBody>
      </p:sp>
      <p:sp>
        <p:nvSpPr>
          <p:cNvPr id="128" name="Google Shape;128;p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3" name="Shape 133"/>
        <p:cNvGrpSpPr/>
        <p:nvPr/>
      </p:nvGrpSpPr>
      <p:grpSpPr>
        <a:xfrm>
          <a:off x="0" y="0"/>
          <a:ext cx="0" cy="0"/>
          <a:chOff x="0" y="0"/>
          <a:chExt cx="0" cy="0"/>
        </a:xfrm>
      </p:grpSpPr>
      <p:sp>
        <p:nvSpPr>
          <p:cNvPr id="134" name="Google Shape;134;p1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400"/>
              </a:spcBef>
              <a:spcAft>
                <a:spcPts val="0"/>
              </a:spcAft>
              <a:buNone/>
            </a:pPr>
            <a:r>
              <a:t/>
            </a:r>
            <a:endParaRPr/>
          </a:p>
        </p:txBody>
      </p:sp>
      <p:sp>
        <p:nvSpPr>
          <p:cNvPr id="135" name="Google Shape;135;p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 name="Shape 17"/>
        <p:cNvGrpSpPr/>
        <p:nvPr/>
      </p:nvGrpSpPr>
      <p:grpSpPr>
        <a:xfrm>
          <a:off x="0" y="0"/>
          <a:ext cx="0" cy="0"/>
          <a:chOff x="0" y="0"/>
          <a:chExt cx="0" cy="0"/>
        </a:xfrm>
      </p:grpSpPr>
      <p:sp>
        <p:nvSpPr>
          <p:cNvPr id="18" name="Google Shape;18;p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400"/>
              </a:spcBef>
              <a:spcAft>
                <a:spcPts val="0"/>
              </a:spcAft>
              <a:buNone/>
            </a:pPr>
            <a:r>
              <a:t/>
            </a:r>
            <a:endParaRPr/>
          </a:p>
        </p:txBody>
      </p:sp>
      <p:sp>
        <p:nvSpPr>
          <p:cNvPr id="19" name="Google Shape;19;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0" name="Shape 140"/>
        <p:cNvGrpSpPr/>
        <p:nvPr/>
      </p:nvGrpSpPr>
      <p:grpSpPr>
        <a:xfrm>
          <a:off x="0" y="0"/>
          <a:ext cx="0" cy="0"/>
          <a:chOff x="0" y="0"/>
          <a:chExt cx="0" cy="0"/>
        </a:xfrm>
      </p:grpSpPr>
      <p:sp>
        <p:nvSpPr>
          <p:cNvPr id="141" name="Google Shape;141;p1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400"/>
              </a:spcBef>
              <a:spcAft>
                <a:spcPts val="0"/>
              </a:spcAft>
              <a:buNone/>
            </a:pPr>
            <a:r>
              <a:t/>
            </a:r>
            <a:endParaRPr/>
          </a:p>
        </p:txBody>
      </p:sp>
      <p:sp>
        <p:nvSpPr>
          <p:cNvPr id="142" name="Google Shape;142;p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9" name="Shape 149"/>
        <p:cNvGrpSpPr/>
        <p:nvPr/>
      </p:nvGrpSpPr>
      <p:grpSpPr>
        <a:xfrm>
          <a:off x="0" y="0"/>
          <a:ext cx="0" cy="0"/>
          <a:chOff x="0" y="0"/>
          <a:chExt cx="0" cy="0"/>
        </a:xfrm>
      </p:grpSpPr>
      <p:sp>
        <p:nvSpPr>
          <p:cNvPr id="150" name="Google Shape;150;g62a3651ccc_2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51" name="Google Shape;151;g62a3651ccc_2_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40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6" name="Shape 156"/>
        <p:cNvGrpSpPr/>
        <p:nvPr/>
      </p:nvGrpSpPr>
      <p:grpSpPr>
        <a:xfrm>
          <a:off x="0" y="0"/>
          <a:ext cx="0" cy="0"/>
          <a:chOff x="0" y="0"/>
          <a:chExt cx="0" cy="0"/>
        </a:xfrm>
      </p:grpSpPr>
      <p:sp>
        <p:nvSpPr>
          <p:cNvPr id="157" name="Google Shape;157;p1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400"/>
              </a:spcBef>
              <a:spcAft>
                <a:spcPts val="0"/>
              </a:spcAft>
              <a:buNone/>
            </a:pPr>
            <a:r>
              <a:t/>
            </a:r>
            <a:endParaRPr/>
          </a:p>
        </p:txBody>
      </p:sp>
      <p:sp>
        <p:nvSpPr>
          <p:cNvPr id="158" name="Google Shape;158;p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 name="Shape 23"/>
        <p:cNvGrpSpPr/>
        <p:nvPr/>
      </p:nvGrpSpPr>
      <p:grpSpPr>
        <a:xfrm>
          <a:off x="0" y="0"/>
          <a:ext cx="0" cy="0"/>
          <a:chOff x="0" y="0"/>
          <a:chExt cx="0" cy="0"/>
        </a:xfrm>
      </p:grpSpPr>
      <p:sp>
        <p:nvSpPr>
          <p:cNvPr id="24" name="Google Shape;24;g625a56fbcc_0_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5" name="Google Shape;25;g625a56fbcc_0_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40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 name="Shape 29"/>
        <p:cNvGrpSpPr/>
        <p:nvPr/>
      </p:nvGrpSpPr>
      <p:grpSpPr>
        <a:xfrm>
          <a:off x="0" y="0"/>
          <a:ext cx="0" cy="0"/>
          <a:chOff x="0" y="0"/>
          <a:chExt cx="0" cy="0"/>
        </a:xfrm>
      </p:grpSpPr>
      <p:sp>
        <p:nvSpPr>
          <p:cNvPr id="30" name="Google Shape;30;g625a56fbcc_4_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1" name="Google Shape;31;g625a56fbcc_4_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40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 name="Shape 36"/>
        <p:cNvGrpSpPr/>
        <p:nvPr/>
      </p:nvGrpSpPr>
      <p:grpSpPr>
        <a:xfrm>
          <a:off x="0" y="0"/>
          <a:ext cx="0" cy="0"/>
          <a:chOff x="0" y="0"/>
          <a:chExt cx="0" cy="0"/>
        </a:xfrm>
      </p:grpSpPr>
      <p:sp>
        <p:nvSpPr>
          <p:cNvPr id="37" name="Google Shape;37;g6089856b1a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8" name="Google Shape;38;g6089856b1a_0_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40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 name="Shape 43"/>
        <p:cNvGrpSpPr/>
        <p:nvPr/>
      </p:nvGrpSpPr>
      <p:grpSpPr>
        <a:xfrm>
          <a:off x="0" y="0"/>
          <a:ext cx="0" cy="0"/>
          <a:chOff x="0" y="0"/>
          <a:chExt cx="0" cy="0"/>
        </a:xfrm>
      </p:grpSpPr>
      <p:sp>
        <p:nvSpPr>
          <p:cNvPr id="44" name="Google Shape;44;p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400"/>
              </a:spcBef>
              <a:spcAft>
                <a:spcPts val="0"/>
              </a:spcAft>
              <a:buNone/>
            </a:pPr>
            <a:r>
              <a:t/>
            </a:r>
            <a:endParaRPr/>
          </a:p>
        </p:txBody>
      </p:sp>
      <p:sp>
        <p:nvSpPr>
          <p:cNvPr id="45" name="Google Shape;45;p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 name="Shape 50"/>
        <p:cNvGrpSpPr/>
        <p:nvPr/>
      </p:nvGrpSpPr>
      <p:grpSpPr>
        <a:xfrm>
          <a:off x="0" y="0"/>
          <a:ext cx="0" cy="0"/>
          <a:chOff x="0" y="0"/>
          <a:chExt cx="0" cy="0"/>
        </a:xfrm>
      </p:grpSpPr>
      <p:sp>
        <p:nvSpPr>
          <p:cNvPr id="51" name="Google Shape;51;p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400"/>
              </a:spcBef>
              <a:spcAft>
                <a:spcPts val="0"/>
              </a:spcAft>
              <a:buNone/>
            </a:pPr>
            <a:r>
              <a:t/>
            </a:r>
            <a:endParaRPr/>
          </a:p>
        </p:txBody>
      </p:sp>
      <p:sp>
        <p:nvSpPr>
          <p:cNvPr id="52" name="Google Shape;52;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 name="Shape 56"/>
        <p:cNvGrpSpPr/>
        <p:nvPr/>
      </p:nvGrpSpPr>
      <p:grpSpPr>
        <a:xfrm>
          <a:off x="0" y="0"/>
          <a:ext cx="0" cy="0"/>
          <a:chOff x="0" y="0"/>
          <a:chExt cx="0" cy="0"/>
        </a:xfrm>
      </p:grpSpPr>
      <p:sp>
        <p:nvSpPr>
          <p:cNvPr id="57" name="Google Shape;57;g625a56fbcc_2_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8" name="Google Shape;58;g625a56fbcc_2_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40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3" name="Shape 63"/>
        <p:cNvGrpSpPr/>
        <p:nvPr/>
      </p:nvGrpSpPr>
      <p:grpSpPr>
        <a:xfrm>
          <a:off x="0" y="0"/>
          <a:ext cx="0" cy="0"/>
          <a:chOff x="0" y="0"/>
          <a:chExt cx="0" cy="0"/>
        </a:xfrm>
      </p:grpSpPr>
      <p:sp>
        <p:nvSpPr>
          <p:cNvPr id="64" name="Google Shape;64;g625a56fbcc_2_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5" name="Google Shape;65;g625a56fbcc_2_1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40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efault" type="title">
  <p:cSld name="TITLE">
    <p:spTree>
      <p:nvGrpSpPr>
        <p:cNvPr id="9" name="Shape 9"/>
        <p:cNvGrpSpPr/>
        <p:nvPr/>
      </p:nvGrpSpPr>
      <p:grpSpPr>
        <a:xfrm>
          <a:off x="0" y="0"/>
          <a:ext cx="0" cy="0"/>
          <a:chOff x="0" y="0"/>
          <a:chExt cx="0" cy="0"/>
        </a:xfrm>
      </p:grpSpPr>
      <p:sp>
        <p:nvSpPr>
          <p:cNvPr id="10" name="Google Shape;10;p18"/>
          <p:cNvSpPr txBox="1"/>
          <p:nvPr>
            <p:ph idx="12" type="sldNum"/>
          </p:nvPr>
        </p:nvSpPr>
        <p:spPr>
          <a:xfrm>
            <a:off x="9378949" y="6886575"/>
            <a:ext cx="190501" cy="195647"/>
          </a:xfrm>
          <a:prstGeom prst="rect">
            <a:avLst/>
          </a:prstGeom>
          <a:noFill/>
          <a:ln>
            <a:noFill/>
          </a:ln>
        </p:spPr>
        <p:txBody>
          <a:bodyPr anchorCtr="0" anchor="t" bIns="0" lIns="0" spcFirstLastPara="1" rIns="0" wrap="square" tIns="0">
            <a:spAutoFit/>
          </a:bodyPr>
          <a:lstStyle>
            <a:lvl1pPr indent="0" lvl="0" marL="0" algn="r">
              <a:lnSpc>
                <a:spcPct val="95000"/>
              </a:lnSpc>
              <a:spcBef>
                <a:spcPts val="0"/>
              </a:spcBef>
              <a:spcAft>
                <a:spcPts val="0"/>
              </a:spcAft>
              <a:buClr>
                <a:srgbClr val="FFFFFF"/>
              </a:buClr>
              <a:buSzPts val="1400"/>
              <a:buFont typeface="Times New Roman"/>
              <a:buNone/>
              <a:defRPr sz="1400">
                <a:solidFill>
                  <a:srgbClr val="FFFFFF"/>
                </a:solidFill>
                <a:latin typeface="Times New Roman"/>
                <a:ea typeface="Times New Roman"/>
                <a:cs typeface="Times New Roman"/>
                <a:sym typeface="Times New Roman"/>
              </a:defRPr>
            </a:lvl1pPr>
            <a:lvl2pPr indent="0" lvl="1" marL="0" algn="r">
              <a:lnSpc>
                <a:spcPct val="95000"/>
              </a:lnSpc>
              <a:spcBef>
                <a:spcPts val="0"/>
              </a:spcBef>
              <a:spcAft>
                <a:spcPts val="0"/>
              </a:spcAft>
              <a:buClr>
                <a:srgbClr val="FFFFFF"/>
              </a:buClr>
              <a:buSzPts val="1400"/>
              <a:buFont typeface="Times New Roman"/>
              <a:buNone/>
              <a:defRPr sz="1400">
                <a:solidFill>
                  <a:srgbClr val="FFFFFF"/>
                </a:solidFill>
                <a:latin typeface="Times New Roman"/>
                <a:ea typeface="Times New Roman"/>
                <a:cs typeface="Times New Roman"/>
                <a:sym typeface="Times New Roman"/>
              </a:defRPr>
            </a:lvl2pPr>
            <a:lvl3pPr indent="0" lvl="2" marL="0" algn="r">
              <a:lnSpc>
                <a:spcPct val="95000"/>
              </a:lnSpc>
              <a:spcBef>
                <a:spcPts val="0"/>
              </a:spcBef>
              <a:spcAft>
                <a:spcPts val="0"/>
              </a:spcAft>
              <a:buClr>
                <a:srgbClr val="FFFFFF"/>
              </a:buClr>
              <a:buSzPts val="1400"/>
              <a:buFont typeface="Times New Roman"/>
              <a:buNone/>
              <a:defRPr sz="1400">
                <a:solidFill>
                  <a:srgbClr val="FFFFFF"/>
                </a:solidFill>
                <a:latin typeface="Times New Roman"/>
                <a:ea typeface="Times New Roman"/>
                <a:cs typeface="Times New Roman"/>
                <a:sym typeface="Times New Roman"/>
              </a:defRPr>
            </a:lvl3pPr>
            <a:lvl4pPr indent="0" lvl="3" marL="0" algn="r">
              <a:lnSpc>
                <a:spcPct val="95000"/>
              </a:lnSpc>
              <a:spcBef>
                <a:spcPts val="0"/>
              </a:spcBef>
              <a:spcAft>
                <a:spcPts val="0"/>
              </a:spcAft>
              <a:buClr>
                <a:srgbClr val="FFFFFF"/>
              </a:buClr>
              <a:buSzPts val="1400"/>
              <a:buFont typeface="Times New Roman"/>
              <a:buNone/>
              <a:defRPr sz="1400">
                <a:solidFill>
                  <a:srgbClr val="FFFFFF"/>
                </a:solidFill>
                <a:latin typeface="Times New Roman"/>
                <a:ea typeface="Times New Roman"/>
                <a:cs typeface="Times New Roman"/>
                <a:sym typeface="Times New Roman"/>
              </a:defRPr>
            </a:lvl4pPr>
            <a:lvl5pPr indent="0" lvl="4" marL="0" algn="r">
              <a:lnSpc>
                <a:spcPct val="95000"/>
              </a:lnSpc>
              <a:spcBef>
                <a:spcPts val="0"/>
              </a:spcBef>
              <a:spcAft>
                <a:spcPts val="0"/>
              </a:spcAft>
              <a:buClr>
                <a:srgbClr val="FFFFFF"/>
              </a:buClr>
              <a:buSzPts val="1400"/>
              <a:buFont typeface="Times New Roman"/>
              <a:buNone/>
              <a:defRPr sz="1400">
                <a:solidFill>
                  <a:srgbClr val="FFFFFF"/>
                </a:solidFill>
                <a:latin typeface="Times New Roman"/>
                <a:ea typeface="Times New Roman"/>
                <a:cs typeface="Times New Roman"/>
                <a:sym typeface="Times New Roman"/>
              </a:defRPr>
            </a:lvl5pPr>
            <a:lvl6pPr indent="0" lvl="5" marL="0" algn="r">
              <a:lnSpc>
                <a:spcPct val="95000"/>
              </a:lnSpc>
              <a:spcBef>
                <a:spcPts val="0"/>
              </a:spcBef>
              <a:spcAft>
                <a:spcPts val="0"/>
              </a:spcAft>
              <a:buClr>
                <a:srgbClr val="FFFFFF"/>
              </a:buClr>
              <a:buSzPts val="1400"/>
              <a:buFont typeface="Times New Roman"/>
              <a:buNone/>
              <a:defRPr sz="1400">
                <a:solidFill>
                  <a:srgbClr val="FFFFFF"/>
                </a:solidFill>
                <a:latin typeface="Times New Roman"/>
                <a:ea typeface="Times New Roman"/>
                <a:cs typeface="Times New Roman"/>
                <a:sym typeface="Times New Roman"/>
              </a:defRPr>
            </a:lvl6pPr>
            <a:lvl7pPr indent="0" lvl="6" marL="0" algn="r">
              <a:lnSpc>
                <a:spcPct val="95000"/>
              </a:lnSpc>
              <a:spcBef>
                <a:spcPts val="0"/>
              </a:spcBef>
              <a:spcAft>
                <a:spcPts val="0"/>
              </a:spcAft>
              <a:buClr>
                <a:srgbClr val="FFFFFF"/>
              </a:buClr>
              <a:buSzPts val="1400"/>
              <a:buFont typeface="Times New Roman"/>
              <a:buNone/>
              <a:defRPr sz="1400">
                <a:solidFill>
                  <a:srgbClr val="FFFFFF"/>
                </a:solidFill>
                <a:latin typeface="Times New Roman"/>
                <a:ea typeface="Times New Roman"/>
                <a:cs typeface="Times New Roman"/>
                <a:sym typeface="Times New Roman"/>
              </a:defRPr>
            </a:lvl7pPr>
            <a:lvl8pPr indent="0" lvl="7" marL="0" algn="r">
              <a:lnSpc>
                <a:spcPct val="95000"/>
              </a:lnSpc>
              <a:spcBef>
                <a:spcPts val="0"/>
              </a:spcBef>
              <a:spcAft>
                <a:spcPts val="0"/>
              </a:spcAft>
              <a:buClr>
                <a:srgbClr val="FFFFFF"/>
              </a:buClr>
              <a:buSzPts val="1400"/>
              <a:buFont typeface="Times New Roman"/>
              <a:buNone/>
              <a:defRPr sz="1400">
                <a:solidFill>
                  <a:srgbClr val="FFFFFF"/>
                </a:solidFill>
                <a:latin typeface="Times New Roman"/>
                <a:ea typeface="Times New Roman"/>
                <a:cs typeface="Times New Roman"/>
                <a:sym typeface="Times New Roman"/>
              </a:defRPr>
            </a:lvl8pPr>
            <a:lvl9pPr indent="0" lvl="8" marL="0" algn="r">
              <a:lnSpc>
                <a:spcPct val="95000"/>
              </a:lnSpc>
              <a:spcBef>
                <a:spcPts val="0"/>
              </a:spcBef>
              <a:spcAft>
                <a:spcPts val="0"/>
              </a:spcAft>
              <a:buClr>
                <a:srgbClr val="FFFFFF"/>
              </a:buClr>
              <a:buSzPts val="1400"/>
              <a:buFont typeface="Times New Roman"/>
              <a:buNone/>
              <a:defRPr sz="1400">
                <a:solidFill>
                  <a:srgbClr val="FFFFFF"/>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1.png"/><Relationship Id="rId2" Type="http://schemas.openxmlformats.org/officeDocument/2006/relationships/slideLayout" Target="../slideLayouts/slideLayout1.xml"/><Relationship Id="rId3"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rotWithShape="1">
          <a:blip r:embed="rId1">
            <a:alphaModFix/>
          </a:blip>
          <a:tile algn="tl" flip="none" tx="0" sx="100000" ty="0" sy="100000"/>
        </a:blipFill>
      </p:bgPr>
    </p:bg>
    <p:spTree>
      <p:nvGrpSpPr>
        <p:cNvPr id="5" name="Shape 5"/>
        <p:cNvGrpSpPr/>
        <p:nvPr/>
      </p:nvGrpSpPr>
      <p:grpSpPr>
        <a:xfrm>
          <a:off x="0" y="0"/>
          <a:ext cx="0" cy="0"/>
          <a:chOff x="0" y="0"/>
          <a:chExt cx="0" cy="0"/>
        </a:xfrm>
      </p:grpSpPr>
      <p:sp>
        <p:nvSpPr>
          <p:cNvPr id="6" name="Google Shape;6;p17"/>
          <p:cNvSpPr txBox="1"/>
          <p:nvPr>
            <p:ph type="title"/>
          </p:nvPr>
        </p:nvSpPr>
        <p:spPr>
          <a:xfrm>
            <a:off x="503555" y="101453"/>
            <a:ext cx="9063991" cy="1661731"/>
          </a:xfrm>
          <a:prstGeom prst="rect">
            <a:avLst/>
          </a:prstGeom>
          <a:noFill/>
          <a:ln>
            <a:noFill/>
          </a:ln>
        </p:spPr>
        <p:txBody>
          <a:bodyPr anchorCtr="0" anchor="ctr" bIns="0" lIns="0" spcFirstLastPara="1" rIns="0" wrap="square" tIns="0">
            <a:noAutofit/>
          </a:bodyPr>
          <a:lstStyle>
            <a:lvl1pPr lvl="0" marR="0" rtl="0" algn="ctr">
              <a:lnSpc>
                <a:spcPct val="93000"/>
              </a:lnSpc>
              <a:spcBef>
                <a:spcPts val="0"/>
              </a:spcBef>
              <a:spcAft>
                <a:spcPts val="0"/>
              </a:spcAft>
              <a:buClr>
                <a:srgbClr val="FFFFFF"/>
              </a:buClr>
              <a:buSzPts val="4400"/>
              <a:buFont typeface="Arial"/>
              <a:buNone/>
              <a:defRPr b="0" i="0" sz="4400" u="none" cap="none" strike="noStrike">
                <a:solidFill>
                  <a:srgbClr val="FFFFFF"/>
                </a:solidFill>
                <a:latin typeface="Arial"/>
                <a:ea typeface="Arial"/>
                <a:cs typeface="Arial"/>
                <a:sym typeface="Arial"/>
              </a:defRPr>
            </a:lvl1pPr>
            <a:lvl2pPr lvl="1" marR="0" rtl="0" algn="ctr">
              <a:lnSpc>
                <a:spcPct val="93000"/>
              </a:lnSpc>
              <a:spcBef>
                <a:spcPts val="0"/>
              </a:spcBef>
              <a:spcAft>
                <a:spcPts val="0"/>
              </a:spcAft>
              <a:buClr>
                <a:srgbClr val="FFFFFF"/>
              </a:buClr>
              <a:buSzPts val="4400"/>
              <a:buFont typeface="Arial"/>
              <a:buNone/>
              <a:defRPr b="0" i="0" sz="4400" u="none" cap="none" strike="noStrike">
                <a:solidFill>
                  <a:srgbClr val="FFFFFF"/>
                </a:solidFill>
                <a:latin typeface="Arial"/>
                <a:ea typeface="Arial"/>
                <a:cs typeface="Arial"/>
                <a:sym typeface="Arial"/>
              </a:defRPr>
            </a:lvl2pPr>
            <a:lvl3pPr lvl="2" marR="0" rtl="0" algn="ctr">
              <a:lnSpc>
                <a:spcPct val="93000"/>
              </a:lnSpc>
              <a:spcBef>
                <a:spcPts val="0"/>
              </a:spcBef>
              <a:spcAft>
                <a:spcPts val="0"/>
              </a:spcAft>
              <a:buClr>
                <a:srgbClr val="FFFFFF"/>
              </a:buClr>
              <a:buSzPts val="4400"/>
              <a:buFont typeface="Arial"/>
              <a:buNone/>
              <a:defRPr b="0" i="0" sz="4400" u="none" cap="none" strike="noStrike">
                <a:solidFill>
                  <a:srgbClr val="FFFFFF"/>
                </a:solidFill>
                <a:latin typeface="Arial"/>
                <a:ea typeface="Arial"/>
                <a:cs typeface="Arial"/>
                <a:sym typeface="Arial"/>
              </a:defRPr>
            </a:lvl3pPr>
            <a:lvl4pPr lvl="3" marR="0" rtl="0" algn="ctr">
              <a:lnSpc>
                <a:spcPct val="93000"/>
              </a:lnSpc>
              <a:spcBef>
                <a:spcPts val="0"/>
              </a:spcBef>
              <a:spcAft>
                <a:spcPts val="0"/>
              </a:spcAft>
              <a:buClr>
                <a:srgbClr val="FFFFFF"/>
              </a:buClr>
              <a:buSzPts val="4400"/>
              <a:buFont typeface="Arial"/>
              <a:buNone/>
              <a:defRPr b="0" i="0" sz="4400" u="none" cap="none" strike="noStrike">
                <a:solidFill>
                  <a:srgbClr val="FFFFFF"/>
                </a:solidFill>
                <a:latin typeface="Arial"/>
                <a:ea typeface="Arial"/>
                <a:cs typeface="Arial"/>
                <a:sym typeface="Arial"/>
              </a:defRPr>
            </a:lvl4pPr>
            <a:lvl5pPr lvl="4" marR="0" rtl="0" algn="ctr">
              <a:lnSpc>
                <a:spcPct val="93000"/>
              </a:lnSpc>
              <a:spcBef>
                <a:spcPts val="0"/>
              </a:spcBef>
              <a:spcAft>
                <a:spcPts val="0"/>
              </a:spcAft>
              <a:buClr>
                <a:srgbClr val="FFFFFF"/>
              </a:buClr>
              <a:buSzPts val="4400"/>
              <a:buFont typeface="Arial"/>
              <a:buNone/>
              <a:defRPr b="0" i="0" sz="4400" u="none" cap="none" strike="noStrike">
                <a:solidFill>
                  <a:srgbClr val="FFFFFF"/>
                </a:solidFill>
                <a:latin typeface="Arial"/>
                <a:ea typeface="Arial"/>
                <a:cs typeface="Arial"/>
                <a:sym typeface="Arial"/>
              </a:defRPr>
            </a:lvl5pPr>
            <a:lvl6pPr lvl="5" marR="0" rtl="0" algn="ctr">
              <a:lnSpc>
                <a:spcPct val="93000"/>
              </a:lnSpc>
              <a:spcBef>
                <a:spcPts val="0"/>
              </a:spcBef>
              <a:spcAft>
                <a:spcPts val="0"/>
              </a:spcAft>
              <a:buClr>
                <a:srgbClr val="FFFFFF"/>
              </a:buClr>
              <a:buSzPts val="4400"/>
              <a:buFont typeface="Arial"/>
              <a:buNone/>
              <a:defRPr b="0" i="0" sz="4400" u="none" cap="none" strike="noStrike">
                <a:solidFill>
                  <a:srgbClr val="FFFFFF"/>
                </a:solidFill>
                <a:latin typeface="Arial"/>
                <a:ea typeface="Arial"/>
                <a:cs typeface="Arial"/>
                <a:sym typeface="Arial"/>
              </a:defRPr>
            </a:lvl6pPr>
            <a:lvl7pPr lvl="6" marR="0" rtl="0" algn="ctr">
              <a:lnSpc>
                <a:spcPct val="93000"/>
              </a:lnSpc>
              <a:spcBef>
                <a:spcPts val="0"/>
              </a:spcBef>
              <a:spcAft>
                <a:spcPts val="0"/>
              </a:spcAft>
              <a:buClr>
                <a:srgbClr val="FFFFFF"/>
              </a:buClr>
              <a:buSzPts val="4400"/>
              <a:buFont typeface="Arial"/>
              <a:buNone/>
              <a:defRPr b="0" i="0" sz="4400" u="none" cap="none" strike="noStrike">
                <a:solidFill>
                  <a:srgbClr val="FFFFFF"/>
                </a:solidFill>
                <a:latin typeface="Arial"/>
                <a:ea typeface="Arial"/>
                <a:cs typeface="Arial"/>
                <a:sym typeface="Arial"/>
              </a:defRPr>
            </a:lvl7pPr>
            <a:lvl8pPr lvl="7" marR="0" rtl="0" algn="ctr">
              <a:lnSpc>
                <a:spcPct val="93000"/>
              </a:lnSpc>
              <a:spcBef>
                <a:spcPts val="0"/>
              </a:spcBef>
              <a:spcAft>
                <a:spcPts val="0"/>
              </a:spcAft>
              <a:buClr>
                <a:srgbClr val="FFFFFF"/>
              </a:buClr>
              <a:buSzPts val="4400"/>
              <a:buFont typeface="Arial"/>
              <a:buNone/>
              <a:defRPr b="0" i="0" sz="4400" u="none" cap="none" strike="noStrike">
                <a:solidFill>
                  <a:srgbClr val="FFFFFF"/>
                </a:solidFill>
                <a:latin typeface="Arial"/>
                <a:ea typeface="Arial"/>
                <a:cs typeface="Arial"/>
                <a:sym typeface="Arial"/>
              </a:defRPr>
            </a:lvl8pPr>
            <a:lvl9pPr lvl="8" marR="0" rtl="0" algn="ctr">
              <a:lnSpc>
                <a:spcPct val="93000"/>
              </a:lnSpc>
              <a:spcBef>
                <a:spcPts val="0"/>
              </a:spcBef>
              <a:spcAft>
                <a:spcPts val="0"/>
              </a:spcAft>
              <a:buClr>
                <a:srgbClr val="FFFFFF"/>
              </a:buClr>
              <a:buSzPts val="4400"/>
              <a:buFont typeface="Arial"/>
              <a:buNone/>
              <a:defRPr b="0" i="0" sz="4400" u="none" cap="none" strike="noStrike">
                <a:solidFill>
                  <a:srgbClr val="FFFFFF"/>
                </a:solidFill>
                <a:latin typeface="Arial"/>
                <a:ea typeface="Arial"/>
                <a:cs typeface="Arial"/>
                <a:sym typeface="Arial"/>
              </a:defRPr>
            </a:lvl9pPr>
          </a:lstStyle>
          <a:p/>
        </p:txBody>
      </p:sp>
      <p:sp>
        <p:nvSpPr>
          <p:cNvPr id="7" name="Google Shape;7;p17"/>
          <p:cNvSpPr txBox="1"/>
          <p:nvPr>
            <p:ph idx="1" type="body"/>
          </p:nvPr>
        </p:nvSpPr>
        <p:spPr>
          <a:xfrm>
            <a:off x="503555" y="1763183"/>
            <a:ext cx="9063991" cy="5793317"/>
          </a:xfrm>
          <a:prstGeom prst="rect">
            <a:avLst/>
          </a:prstGeom>
          <a:noFill/>
          <a:ln>
            <a:noFill/>
          </a:ln>
        </p:spPr>
        <p:txBody>
          <a:bodyPr anchorCtr="0" anchor="t" bIns="0" lIns="0" spcFirstLastPara="1" rIns="0" wrap="square" tIns="0">
            <a:noAutofit/>
          </a:bodyPr>
          <a:lstStyle>
            <a:lvl1pPr indent="-228600" lvl="0" marL="457200" marR="0" rtl="0" algn="l">
              <a:lnSpc>
                <a:spcPct val="93000"/>
              </a:lnSpc>
              <a:spcBef>
                <a:spcPts val="1400"/>
              </a:spcBef>
              <a:spcAft>
                <a:spcPts val="0"/>
              </a:spcAft>
              <a:buClr>
                <a:srgbClr val="FFFFFF"/>
              </a:buClr>
              <a:buSzPts val="3200"/>
              <a:buFont typeface="Arial"/>
              <a:buNone/>
              <a:defRPr b="0" i="0" sz="3200" u="none" cap="none" strike="noStrike">
                <a:solidFill>
                  <a:srgbClr val="FFFFFF"/>
                </a:solidFill>
                <a:latin typeface="Arial"/>
                <a:ea typeface="Arial"/>
                <a:cs typeface="Arial"/>
                <a:sym typeface="Arial"/>
              </a:defRPr>
            </a:lvl1pPr>
            <a:lvl2pPr indent="-228600" lvl="1" marL="914400" marR="0" rtl="0" algn="l">
              <a:lnSpc>
                <a:spcPct val="93000"/>
              </a:lnSpc>
              <a:spcBef>
                <a:spcPts val="1400"/>
              </a:spcBef>
              <a:spcAft>
                <a:spcPts val="0"/>
              </a:spcAft>
              <a:buClr>
                <a:srgbClr val="FFFFFF"/>
              </a:buClr>
              <a:buSzPts val="3200"/>
              <a:buFont typeface="Arial"/>
              <a:buNone/>
              <a:defRPr b="0" i="0" sz="3200" u="none" cap="none" strike="noStrike">
                <a:solidFill>
                  <a:srgbClr val="FFFFFF"/>
                </a:solidFill>
                <a:latin typeface="Arial"/>
                <a:ea typeface="Arial"/>
                <a:cs typeface="Arial"/>
                <a:sym typeface="Arial"/>
              </a:defRPr>
            </a:lvl2pPr>
            <a:lvl3pPr indent="-228600" lvl="2" marL="1371600" marR="0" rtl="0" algn="l">
              <a:lnSpc>
                <a:spcPct val="93000"/>
              </a:lnSpc>
              <a:spcBef>
                <a:spcPts val="1400"/>
              </a:spcBef>
              <a:spcAft>
                <a:spcPts val="0"/>
              </a:spcAft>
              <a:buClr>
                <a:srgbClr val="FFFFFF"/>
              </a:buClr>
              <a:buSzPts val="3200"/>
              <a:buFont typeface="Arial"/>
              <a:buNone/>
              <a:defRPr b="0" i="0" sz="3200" u="none" cap="none" strike="noStrike">
                <a:solidFill>
                  <a:srgbClr val="FFFFFF"/>
                </a:solidFill>
                <a:latin typeface="Arial"/>
                <a:ea typeface="Arial"/>
                <a:cs typeface="Arial"/>
                <a:sym typeface="Arial"/>
              </a:defRPr>
            </a:lvl3pPr>
            <a:lvl4pPr indent="-228600" lvl="3" marL="1828800" marR="0" rtl="0" algn="l">
              <a:lnSpc>
                <a:spcPct val="93000"/>
              </a:lnSpc>
              <a:spcBef>
                <a:spcPts val="1400"/>
              </a:spcBef>
              <a:spcAft>
                <a:spcPts val="0"/>
              </a:spcAft>
              <a:buClr>
                <a:srgbClr val="FFFFFF"/>
              </a:buClr>
              <a:buSzPts val="3200"/>
              <a:buFont typeface="Arial"/>
              <a:buNone/>
              <a:defRPr b="0" i="0" sz="3200" u="none" cap="none" strike="noStrike">
                <a:solidFill>
                  <a:srgbClr val="FFFFFF"/>
                </a:solidFill>
                <a:latin typeface="Arial"/>
                <a:ea typeface="Arial"/>
                <a:cs typeface="Arial"/>
                <a:sym typeface="Arial"/>
              </a:defRPr>
            </a:lvl4pPr>
            <a:lvl5pPr indent="-228600" lvl="4" marL="2286000" marR="0" rtl="0" algn="l">
              <a:lnSpc>
                <a:spcPct val="93000"/>
              </a:lnSpc>
              <a:spcBef>
                <a:spcPts val="1400"/>
              </a:spcBef>
              <a:spcAft>
                <a:spcPts val="0"/>
              </a:spcAft>
              <a:buClr>
                <a:srgbClr val="FFFFFF"/>
              </a:buClr>
              <a:buSzPts val="3200"/>
              <a:buFont typeface="Arial"/>
              <a:buNone/>
              <a:defRPr b="0" i="0" sz="3200" u="none" cap="none" strike="noStrike">
                <a:solidFill>
                  <a:srgbClr val="FFFFFF"/>
                </a:solidFill>
                <a:latin typeface="Arial"/>
                <a:ea typeface="Arial"/>
                <a:cs typeface="Arial"/>
                <a:sym typeface="Arial"/>
              </a:defRPr>
            </a:lvl5pPr>
            <a:lvl6pPr indent="-228600" lvl="5" marL="2743200" marR="0" rtl="0" algn="l">
              <a:lnSpc>
                <a:spcPct val="93000"/>
              </a:lnSpc>
              <a:spcBef>
                <a:spcPts val="1400"/>
              </a:spcBef>
              <a:spcAft>
                <a:spcPts val="0"/>
              </a:spcAft>
              <a:buClr>
                <a:srgbClr val="FFFFFF"/>
              </a:buClr>
              <a:buSzPts val="3200"/>
              <a:buFont typeface="Arial"/>
              <a:buNone/>
              <a:defRPr b="0" i="0" sz="3200" u="none" cap="none" strike="noStrike">
                <a:solidFill>
                  <a:srgbClr val="FFFFFF"/>
                </a:solidFill>
                <a:latin typeface="Arial"/>
                <a:ea typeface="Arial"/>
                <a:cs typeface="Arial"/>
                <a:sym typeface="Arial"/>
              </a:defRPr>
            </a:lvl6pPr>
            <a:lvl7pPr indent="-228600" lvl="6" marL="3200400" marR="0" rtl="0" algn="l">
              <a:lnSpc>
                <a:spcPct val="93000"/>
              </a:lnSpc>
              <a:spcBef>
                <a:spcPts val="1400"/>
              </a:spcBef>
              <a:spcAft>
                <a:spcPts val="0"/>
              </a:spcAft>
              <a:buClr>
                <a:srgbClr val="FFFFFF"/>
              </a:buClr>
              <a:buSzPts val="3200"/>
              <a:buFont typeface="Arial"/>
              <a:buNone/>
              <a:defRPr b="0" i="0" sz="3200" u="none" cap="none" strike="noStrike">
                <a:solidFill>
                  <a:srgbClr val="FFFFFF"/>
                </a:solidFill>
                <a:latin typeface="Arial"/>
                <a:ea typeface="Arial"/>
                <a:cs typeface="Arial"/>
                <a:sym typeface="Arial"/>
              </a:defRPr>
            </a:lvl7pPr>
            <a:lvl8pPr indent="-228600" lvl="7" marL="3657600" marR="0" rtl="0" algn="l">
              <a:lnSpc>
                <a:spcPct val="93000"/>
              </a:lnSpc>
              <a:spcBef>
                <a:spcPts val="1400"/>
              </a:spcBef>
              <a:spcAft>
                <a:spcPts val="0"/>
              </a:spcAft>
              <a:buClr>
                <a:srgbClr val="FFFFFF"/>
              </a:buClr>
              <a:buSzPts val="3200"/>
              <a:buFont typeface="Arial"/>
              <a:buNone/>
              <a:defRPr b="0" i="0" sz="3200" u="none" cap="none" strike="noStrike">
                <a:solidFill>
                  <a:srgbClr val="FFFFFF"/>
                </a:solidFill>
                <a:latin typeface="Arial"/>
                <a:ea typeface="Arial"/>
                <a:cs typeface="Arial"/>
                <a:sym typeface="Arial"/>
              </a:defRPr>
            </a:lvl8pPr>
            <a:lvl9pPr indent="-228600" lvl="8" marL="4114800" marR="0" rtl="0" algn="l">
              <a:lnSpc>
                <a:spcPct val="93000"/>
              </a:lnSpc>
              <a:spcBef>
                <a:spcPts val="1400"/>
              </a:spcBef>
              <a:spcAft>
                <a:spcPts val="0"/>
              </a:spcAft>
              <a:buClr>
                <a:srgbClr val="FFFFFF"/>
              </a:buClr>
              <a:buSzPts val="3200"/>
              <a:buFont typeface="Arial"/>
              <a:buNone/>
              <a:defRPr b="0" i="0" sz="3200" u="none" cap="none" strike="noStrike">
                <a:solidFill>
                  <a:srgbClr val="FFFFFF"/>
                </a:solidFill>
                <a:latin typeface="Arial"/>
                <a:ea typeface="Arial"/>
                <a:cs typeface="Arial"/>
                <a:sym typeface="Arial"/>
              </a:defRPr>
            </a:lvl9pPr>
          </a:lstStyle>
          <a:p/>
        </p:txBody>
      </p:sp>
      <p:sp>
        <p:nvSpPr>
          <p:cNvPr id="8" name="Google Shape;8;p17"/>
          <p:cNvSpPr txBox="1"/>
          <p:nvPr>
            <p:ph idx="12" type="sldNum"/>
          </p:nvPr>
        </p:nvSpPr>
        <p:spPr>
          <a:xfrm>
            <a:off x="9378949" y="6886575"/>
            <a:ext cx="190501" cy="195647"/>
          </a:xfrm>
          <a:prstGeom prst="rect">
            <a:avLst/>
          </a:prstGeom>
          <a:noFill/>
          <a:ln>
            <a:noFill/>
          </a:ln>
        </p:spPr>
        <p:txBody>
          <a:bodyPr anchorCtr="0" anchor="t" bIns="0" lIns="0" spcFirstLastPara="1" rIns="0" wrap="square" tIns="0">
            <a:spAutoFit/>
          </a:bodyPr>
          <a:lstStyle>
            <a:lvl1pPr indent="0" lvl="0" marL="0" marR="0" rtl="0" algn="r">
              <a:lnSpc>
                <a:spcPct val="95000"/>
              </a:lnSpc>
              <a:spcBef>
                <a:spcPts val="0"/>
              </a:spcBef>
              <a:spcAft>
                <a:spcPts val="0"/>
              </a:spcAft>
              <a:buClr>
                <a:srgbClr val="FFFFFF"/>
              </a:buClr>
              <a:buSzPts val="1400"/>
              <a:buFont typeface="Times New Roman"/>
              <a:buNone/>
              <a:defRPr b="0" i="0" sz="1400" u="none" cap="none" strike="noStrike">
                <a:solidFill>
                  <a:srgbClr val="FFFFFF"/>
                </a:solidFill>
                <a:latin typeface="Times New Roman"/>
                <a:ea typeface="Times New Roman"/>
                <a:cs typeface="Times New Roman"/>
                <a:sym typeface="Times New Roman"/>
              </a:defRPr>
            </a:lvl1pPr>
            <a:lvl2pPr indent="0" lvl="1" marL="0" marR="0" rtl="0" algn="r">
              <a:lnSpc>
                <a:spcPct val="95000"/>
              </a:lnSpc>
              <a:spcBef>
                <a:spcPts val="0"/>
              </a:spcBef>
              <a:spcAft>
                <a:spcPts val="0"/>
              </a:spcAft>
              <a:buClr>
                <a:srgbClr val="FFFFFF"/>
              </a:buClr>
              <a:buSzPts val="1400"/>
              <a:buFont typeface="Times New Roman"/>
              <a:buNone/>
              <a:defRPr b="0" i="0" sz="1400" u="none" cap="none" strike="noStrike">
                <a:solidFill>
                  <a:srgbClr val="FFFFFF"/>
                </a:solidFill>
                <a:latin typeface="Times New Roman"/>
                <a:ea typeface="Times New Roman"/>
                <a:cs typeface="Times New Roman"/>
                <a:sym typeface="Times New Roman"/>
              </a:defRPr>
            </a:lvl2pPr>
            <a:lvl3pPr indent="0" lvl="2" marL="0" marR="0" rtl="0" algn="r">
              <a:lnSpc>
                <a:spcPct val="95000"/>
              </a:lnSpc>
              <a:spcBef>
                <a:spcPts val="0"/>
              </a:spcBef>
              <a:spcAft>
                <a:spcPts val="0"/>
              </a:spcAft>
              <a:buClr>
                <a:srgbClr val="FFFFFF"/>
              </a:buClr>
              <a:buSzPts val="1400"/>
              <a:buFont typeface="Times New Roman"/>
              <a:buNone/>
              <a:defRPr b="0" i="0" sz="1400" u="none" cap="none" strike="noStrike">
                <a:solidFill>
                  <a:srgbClr val="FFFFFF"/>
                </a:solidFill>
                <a:latin typeface="Times New Roman"/>
                <a:ea typeface="Times New Roman"/>
                <a:cs typeface="Times New Roman"/>
                <a:sym typeface="Times New Roman"/>
              </a:defRPr>
            </a:lvl3pPr>
            <a:lvl4pPr indent="0" lvl="3" marL="0" marR="0" rtl="0" algn="r">
              <a:lnSpc>
                <a:spcPct val="95000"/>
              </a:lnSpc>
              <a:spcBef>
                <a:spcPts val="0"/>
              </a:spcBef>
              <a:spcAft>
                <a:spcPts val="0"/>
              </a:spcAft>
              <a:buClr>
                <a:srgbClr val="FFFFFF"/>
              </a:buClr>
              <a:buSzPts val="1400"/>
              <a:buFont typeface="Times New Roman"/>
              <a:buNone/>
              <a:defRPr b="0" i="0" sz="1400" u="none" cap="none" strike="noStrike">
                <a:solidFill>
                  <a:srgbClr val="FFFFFF"/>
                </a:solidFill>
                <a:latin typeface="Times New Roman"/>
                <a:ea typeface="Times New Roman"/>
                <a:cs typeface="Times New Roman"/>
                <a:sym typeface="Times New Roman"/>
              </a:defRPr>
            </a:lvl4pPr>
            <a:lvl5pPr indent="0" lvl="4" marL="0" marR="0" rtl="0" algn="r">
              <a:lnSpc>
                <a:spcPct val="95000"/>
              </a:lnSpc>
              <a:spcBef>
                <a:spcPts val="0"/>
              </a:spcBef>
              <a:spcAft>
                <a:spcPts val="0"/>
              </a:spcAft>
              <a:buClr>
                <a:srgbClr val="FFFFFF"/>
              </a:buClr>
              <a:buSzPts val="1400"/>
              <a:buFont typeface="Times New Roman"/>
              <a:buNone/>
              <a:defRPr b="0" i="0" sz="1400" u="none" cap="none" strike="noStrike">
                <a:solidFill>
                  <a:srgbClr val="FFFFFF"/>
                </a:solidFill>
                <a:latin typeface="Times New Roman"/>
                <a:ea typeface="Times New Roman"/>
                <a:cs typeface="Times New Roman"/>
                <a:sym typeface="Times New Roman"/>
              </a:defRPr>
            </a:lvl5pPr>
            <a:lvl6pPr indent="0" lvl="5" marL="0" marR="0" rtl="0" algn="r">
              <a:lnSpc>
                <a:spcPct val="95000"/>
              </a:lnSpc>
              <a:spcBef>
                <a:spcPts val="0"/>
              </a:spcBef>
              <a:spcAft>
                <a:spcPts val="0"/>
              </a:spcAft>
              <a:buClr>
                <a:srgbClr val="FFFFFF"/>
              </a:buClr>
              <a:buSzPts val="1400"/>
              <a:buFont typeface="Times New Roman"/>
              <a:buNone/>
              <a:defRPr b="0" i="0" sz="1400" u="none" cap="none" strike="noStrike">
                <a:solidFill>
                  <a:srgbClr val="FFFFFF"/>
                </a:solidFill>
                <a:latin typeface="Times New Roman"/>
                <a:ea typeface="Times New Roman"/>
                <a:cs typeface="Times New Roman"/>
                <a:sym typeface="Times New Roman"/>
              </a:defRPr>
            </a:lvl6pPr>
            <a:lvl7pPr indent="0" lvl="6" marL="0" marR="0" rtl="0" algn="r">
              <a:lnSpc>
                <a:spcPct val="95000"/>
              </a:lnSpc>
              <a:spcBef>
                <a:spcPts val="0"/>
              </a:spcBef>
              <a:spcAft>
                <a:spcPts val="0"/>
              </a:spcAft>
              <a:buClr>
                <a:srgbClr val="FFFFFF"/>
              </a:buClr>
              <a:buSzPts val="1400"/>
              <a:buFont typeface="Times New Roman"/>
              <a:buNone/>
              <a:defRPr b="0" i="0" sz="1400" u="none" cap="none" strike="noStrike">
                <a:solidFill>
                  <a:srgbClr val="FFFFFF"/>
                </a:solidFill>
                <a:latin typeface="Times New Roman"/>
                <a:ea typeface="Times New Roman"/>
                <a:cs typeface="Times New Roman"/>
                <a:sym typeface="Times New Roman"/>
              </a:defRPr>
            </a:lvl7pPr>
            <a:lvl8pPr indent="0" lvl="7" marL="0" marR="0" rtl="0" algn="r">
              <a:lnSpc>
                <a:spcPct val="95000"/>
              </a:lnSpc>
              <a:spcBef>
                <a:spcPts val="0"/>
              </a:spcBef>
              <a:spcAft>
                <a:spcPts val="0"/>
              </a:spcAft>
              <a:buClr>
                <a:srgbClr val="FFFFFF"/>
              </a:buClr>
              <a:buSzPts val="1400"/>
              <a:buFont typeface="Times New Roman"/>
              <a:buNone/>
              <a:defRPr b="0" i="0" sz="1400" u="none" cap="none" strike="noStrike">
                <a:solidFill>
                  <a:srgbClr val="FFFFFF"/>
                </a:solidFill>
                <a:latin typeface="Times New Roman"/>
                <a:ea typeface="Times New Roman"/>
                <a:cs typeface="Times New Roman"/>
                <a:sym typeface="Times New Roman"/>
              </a:defRPr>
            </a:lvl8pPr>
            <a:lvl9pPr indent="0" lvl="8" marL="0" marR="0" rtl="0" algn="r">
              <a:lnSpc>
                <a:spcPct val="95000"/>
              </a:lnSpc>
              <a:spcBef>
                <a:spcPts val="0"/>
              </a:spcBef>
              <a:spcAft>
                <a:spcPts val="0"/>
              </a:spcAft>
              <a:buClr>
                <a:srgbClr val="FFFFFF"/>
              </a:buClr>
              <a:buSzPts val="1400"/>
              <a:buFont typeface="Times New Roman"/>
              <a:buNone/>
              <a:defRPr b="0" i="0" sz="1400" u="none" cap="none" strike="noStrike">
                <a:solidFill>
                  <a:srgbClr val="FFFFFF"/>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solidFill>
                <a:srgbClr val="000000"/>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49" r:id="rId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hyperlink" Target="mailto:lastname27@district745.org" TargetMode="External"/><Relationship Id="rId4" Type="http://schemas.openxmlformats.org/officeDocument/2006/relationships/hyperlink" Target="mailto:lastname27@district745.org"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hyperlink" Target="https://docs.google.com/document/d/1v9SIPbYVthK_5hbShYSApdykY4NXU9Y7_wAaGunfhJs/edit" TargetMode="External"/><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hyperlink" Target="https://www.district745.org/albany-elementary-school/parents/pto" TargetMode="External"/><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9.png"/><Relationship Id="rId4" Type="http://schemas.openxmlformats.org/officeDocument/2006/relationships/hyperlink" Target="https://albanyareaef.org/"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hyperlink" Target="http://albanyfifthgrade.weebly.com/" TargetMode="External"/><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 name="Shape 14"/>
        <p:cNvGrpSpPr/>
        <p:nvPr/>
      </p:nvGrpSpPr>
      <p:grpSpPr>
        <a:xfrm>
          <a:off x="0" y="0"/>
          <a:ext cx="0" cy="0"/>
          <a:chOff x="0" y="0"/>
          <a:chExt cx="0" cy="0"/>
        </a:xfrm>
      </p:grpSpPr>
      <p:sp>
        <p:nvSpPr>
          <p:cNvPr id="15" name="Google Shape;15;p1"/>
          <p:cNvSpPr txBox="1"/>
          <p:nvPr>
            <p:ph idx="4294967295" type="ctrTitle"/>
          </p:nvPr>
        </p:nvSpPr>
        <p:spPr>
          <a:xfrm>
            <a:off x="457200" y="188912"/>
            <a:ext cx="9067800" cy="6819901"/>
          </a:xfrm>
          <a:prstGeom prst="rect">
            <a:avLst/>
          </a:prstGeom>
          <a:noFill/>
          <a:ln>
            <a:noFill/>
          </a:ln>
        </p:spPr>
        <p:txBody>
          <a:bodyPr anchorCtr="0" anchor="ctr" bIns="0" lIns="0" spcFirstLastPara="1" rIns="0" wrap="square" tIns="0">
            <a:normAutofit/>
          </a:bodyPr>
          <a:lstStyle/>
          <a:p>
            <a:pPr indent="0" lvl="0" marL="0" marR="0" rtl="0" algn="ctr">
              <a:lnSpc>
                <a:spcPct val="121000"/>
              </a:lnSpc>
              <a:spcBef>
                <a:spcPts val="0"/>
              </a:spcBef>
              <a:spcAft>
                <a:spcPts val="0"/>
              </a:spcAft>
              <a:buClr>
                <a:srgbClr val="FFFFFF"/>
              </a:buClr>
              <a:buSzPts val="4968"/>
              <a:buFont typeface="Arial"/>
              <a:buNone/>
            </a:pPr>
            <a:br>
              <a:rPr b="0" i="0" lang="en-US" sz="4968" u="none" cap="none" strike="noStrike">
                <a:solidFill>
                  <a:srgbClr val="FFFFFF"/>
                </a:solidFill>
                <a:latin typeface="Arial"/>
                <a:ea typeface="Arial"/>
                <a:cs typeface="Arial"/>
                <a:sym typeface="Arial"/>
              </a:rPr>
            </a:br>
            <a:r>
              <a:rPr b="0" i="0" lang="en-US" sz="4968" u="none" cap="none" strike="noStrike">
                <a:solidFill>
                  <a:srgbClr val="FFFFFF"/>
                </a:solidFill>
                <a:latin typeface="Arial"/>
                <a:ea typeface="Arial"/>
                <a:cs typeface="Arial"/>
                <a:sym typeface="Arial"/>
              </a:rPr>
              <a:t>Welcome to parent night!</a:t>
            </a:r>
            <a:br>
              <a:rPr b="0" i="0" lang="en-US" sz="4968" u="none" cap="none" strike="noStrike">
                <a:solidFill>
                  <a:srgbClr val="FFFFFF"/>
                </a:solidFill>
                <a:latin typeface="Arial"/>
                <a:ea typeface="Arial"/>
                <a:cs typeface="Arial"/>
                <a:sym typeface="Arial"/>
              </a:rPr>
            </a:br>
            <a:br>
              <a:rPr b="0" i="0" lang="en-US" sz="4968" u="none" cap="none" strike="noStrike">
                <a:solidFill>
                  <a:srgbClr val="FFFFFF"/>
                </a:solidFill>
                <a:latin typeface="Arial"/>
                <a:ea typeface="Arial"/>
                <a:cs typeface="Arial"/>
                <a:sym typeface="Arial"/>
              </a:rPr>
            </a:br>
            <a:br>
              <a:rPr b="0" i="0" lang="en-US" sz="4968" u="none" cap="none" strike="noStrike">
                <a:solidFill>
                  <a:srgbClr val="FFFFFF"/>
                </a:solidFill>
                <a:latin typeface="Arial"/>
                <a:ea typeface="Arial"/>
                <a:cs typeface="Arial"/>
                <a:sym typeface="Arial"/>
              </a:rPr>
            </a:br>
            <a:br>
              <a:rPr b="0" i="0" lang="en-US" sz="4968" u="none" cap="none" strike="noStrike">
                <a:solidFill>
                  <a:srgbClr val="FFFFFF"/>
                </a:solidFill>
                <a:latin typeface="Arial"/>
                <a:ea typeface="Arial"/>
                <a:cs typeface="Arial"/>
                <a:sym typeface="Arial"/>
              </a:rPr>
            </a:br>
            <a:br>
              <a:rPr b="0" i="0" lang="en-US" sz="4968" u="none" cap="none" strike="noStrike">
                <a:solidFill>
                  <a:srgbClr val="FFFFFF"/>
                </a:solidFill>
                <a:latin typeface="Arial"/>
                <a:ea typeface="Arial"/>
                <a:cs typeface="Arial"/>
                <a:sym typeface="Arial"/>
              </a:rPr>
            </a:br>
            <a:r>
              <a:rPr b="0" i="0" lang="en-US" sz="3680" u="none" cap="none" strike="noStrike">
                <a:solidFill>
                  <a:srgbClr val="FFFFFF"/>
                </a:solidFill>
                <a:latin typeface="Arial"/>
                <a:ea typeface="Arial"/>
                <a:cs typeface="Arial"/>
                <a:sym typeface="Arial"/>
              </a:rPr>
              <a:t>September 1</a:t>
            </a:r>
            <a:r>
              <a:rPr lang="en-US" sz="3680"/>
              <a:t>1</a:t>
            </a:r>
            <a:r>
              <a:rPr b="0" i="0" lang="en-US" sz="3680" u="none" cap="none" strike="noStrike">
                <a:solidFill>
                  <a:srgbClr val="FFFFFF"/>
                </a:solidFill>
                <a:latin typeface="Arial"/>
                <a:ea typeface="Arial"/>
                <a:cs typeface="Arial"/>
                <a:sym typeface="Arial"/>
              </a:rPr>
              <a:t>, 2019</a:t>
            </a:r>
            <a:br>
              <a:rPr b="0" i="0" lang="en-US" sz="3680" u="none" cap="none" strike="noStrike">
                <a:solidFill>
                  <a:srgbClr val="FFFFFF"/>
                </a:solidFill>
                <a:latin typeface="Arial"/>
                <a:ea typeface="Arial"/>
                <a:cs typeface="Arial"/>
                <a:sym typeface="Arial"/>
              </a:rPr>
            </a:br>
            <a:endParaRPr/>
          </a:p>
        </p:txBody>
      </p:sp>
      <p:pic>
        <p:nvPicPr>
          <p:cNvPr id="16" name="Google Shape;16;p1"/>
          <p:cNvPicPr preferRelativeResize="0"/>
          <p:nvPr/>
        </p:nvPicPr>
        <p:blipFill rotWithShape="1">
          <a:blip r:embed="rId3">
            <a:alphaModFix/>
          </a:blip>
          <a:srcRect b="0" l="0" r="0" t="0"/>
          <a:stretch/>
        </p:blipFill>
        <p:spPr>
          <a:xfrm>
            <a:off x="2132012" y="2176462"/>
            <a:ext cx="5526088" cy="320357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3" name="Shape 73"/>
        <p:cNvGrpSpPr/>
        <p:nvPr/>
      </p:nvGrpSpPr>
      <p:grpSpPr>
        <a:xfrm>
          <a:off x="0" y="0"/>
          <a:ext cx="0" cy="0"/>
          <a:chOff x="0" y="0"/>
          <a:chExt cx="0" cy="0"/>
        </a:xfrm>
      </p:grpSpPr>
      <p:sp>
        <p:nvSpPr>
          <p:cNvPr id="74" name="Google Shape;74;p3"/>
          <p:cNvSpPr txBox="1"/>
          <p:nvPr>
            <p:ph idx="4294967295" type="ctrTitle"/>
          </p:nvPr>
        </p:nvSpPr>
        <p:spPr>
          <a:xfrm>
            <a:off x="503237" y="119062"/>
            <a:ext cx="9070976" cy="1628776"/>
          </a:xfrm>
          <a:prstGeom prst="rect">
            <a:avLst/>
          </a:prstGeom>
          <a:noFill/>
          <a:ln>
            <a:noFill/>
          </a:ln>
        </p:spPr>
        <p:txBody>
          <a:bodyPr anchorCtr="0" anchor="ctr" bIns="0" lIns="0" spcFirstLastPara="1" rIns="0" wrap="square" tIns="0">
            <a:normAutofit/>
          </a:bodyPr>
          <a:lstStyle/>
          <a:p>
            <a:pPr indent="0" lvl="0" marL="0" marR="0" rtl="0" algn="ctr">
              <a:lnSpc>
                <a:spcPct val="121000"/>
              </a:lnSpc>
              <a:spcBef>
                <a:spcPts val="0"/>
              </a:spcBef>
              <a:spcAft>
                <a:spcPts val="0"/>
              </a:spcAft>
              <a:buClr>
                <a:srgbClr val="FFFFFF"/>
              </a:buClr>
              <a:buSzPts val="4400"/>
              <a:buFont typeface="Arial"/>
              <a:buNone/>
            </a:pPr>
            <a:r>
              <a:rPr b="0" i="0" lang="en-US" sz="4400" u="none" cap="none" strike="noStrike">
                <a:solidFill>
                  <a:srgbClr val="FFFFFF"/>
                </a:solidFill>
                <a:latin typeface="Arial"/>
                <a:ea typeface="Arial"/>
                <a:cs typeface="Arial"/>
                <a:sym typeface="Arial"/>
              </a:rPr>
              <a:t>Curriculum-Based Measurement</a:t>
            </a:r>
            <a:endParaRPr/>
          </a:p>
        </p:txBody>
      </p:sp>
      <p:sp>
        <p:nvSpPr>
          <p:cNvPr id="75" name="Google Shape;75;p3"/>
          <p:cNvSpPr txBox="1"/>
          <p:nvPr>
            <p:ph idx="4294967295" type="subTitle"/>
          </p:nvPr>
        </p:nvSpPr>
        <p:spPr>
          <a:xfrm>
            <a:off x="503225" y="1481675"/>
            <a:ext cx="9297000" cy="4076100"/>
          </a:xfrm>
          <a:prstGeom prst="rect">
            <a:avLst/>
          </a:prstGeom>
          <a:noFill/>
          <a:ln>
            <a:noFill/>
          </a:ln>
        </p:spPr>
        <p:txBody>
          <a:bodyPr anchorCtr="0" anchor="t" bIns="0" lIns="0" spcFirstLastPara="1" rIns="0" wrap="square" tIns="0">
            <a:normAutofit/>
          </a:bodyPr>
          <a:lstStyle/>
          <a:p>
            <a:pPr indent="0" lvl="0" marL="342900" marR="0" rtl="0" algn="l">
              <a:lnSpc>
                <a:spcPct val="121000"/>
              </a:lnSpc>
              <a:spcBef>
                <a:spcPts val="0"/>
              </a:spcBef>
              <a:spcAft>
                <a:spcPts val="0"/>
              </a:spcAft>
              <a:buNone/>
            </a:pPr>
            <a:r>
              <a:t/>
            </a:r>
            <a:endParaRPr b="0" i="0" sz="3200" u="none" cap="none" strike="noStrike">
              <a:solidFill>
                <a:srgbClr val="FFFFFF"/>
              </a:solidFill>
              <a:latin typeface="Arial"/>
              <a:ea typeface="Arial"/>
              <a:cs typeface="Arial"/>
              <a:sym typeface="Arial"/>
            </a:endParaRPr>
          </a:p>
          <a:p>
            <a:pPr indent="-546100" lvl="0" marL="342900" marR="0" rtl="0" algn="l">
              <a:lnSpc>
                <a:spcPct val="121000"/>
              </a:lnSpc>
              <a:spcBef>
                <a:spcPts val="0"/>
              </a:spcBef>
              <a:spcAft>
                <a:spcPts val="0"/>
              </a:spcAft>
              <a:buClr>
                <a:srgbClr val="FFFFFF"/>
              </a:buClr>
              <a:buSzPts val="3200"/>
              <a:buFont typeface="Arial"/>
              <a:buChar char="●"/>
            </a:pPr>
            <a:r>
              <a:rPr lang="en-US">
                <a:solidFill>
                  <a:schemeClr val="lt1"/>
                </a:solidFill>
              </a:rPr>
              <a:t>FAST (Reading and Math)</a:t>
            </a:r>
            <a:endParaRPr>
              <a:solidFill>
                <a:schemeClr val="lt1"/>
              </a:solidFill>
            </a:endParaRPr>
          </a:p>
          <a:p>
            <a:pPr indent="0" lvl="0" marL="914400" marR="0" rtl="0" algn="l">
              <a:lnSpc>
                <a:spcPct val="121000"/>
              </a:lnSpc>
              <a:spcBef>
                <a:spcPts val="0"/>
              </a:spcBef>
              <a:spcAft>
                <a:spcPts val="0"/>
              </a:spcAft>
              <a:buNone/>
            </a:pPr>
            <a:r>
              <a:rPr b="0" i="0" lang="en-US" sz="3200" u="none" cap="none" strike="noStrike">
                <a:solidFill>
                  <a:srgbClr val="FFFFFF"/>
                </a:solidFill>
                <a:latin typeface="Arial"/>
                <a:ea typeface="Arial"/>
                <a:cs typeface="Arial"/>
                <a:sym typeface="Arial"/>
              </a:rPr>
              <a:t>Student Progress will be assessed Fall, Winter, Spring to monitor growth</a:t>
            </a:r>
            <a:br>
              <a:rPr b="0" i="0" lang="en-US" sz="3200" u="none" cap="none" strike="noStrike">
                <a:solidFill>
                  <a:srgbClr val="FFFFFF"/>
                </a:solidFill>
                <a:latin typeface="Arial"/>
                <a:ea typeface="Arial"/>
                <a:cs typeface="Arial"/>
                <a:sym typeface="Arial"/>
              </a:rPr>
            </a:br>
            <a:endParaRPr/>
          </a:p>
          <a:p>
            <a:pPr indent="-431800" lvl="0" marL="457200" marR="0" rtl="0" algn="l">
              <a:lnSpc>
                <a:spcPct val="121000"/>
              </a:lnSpc>
              <a:spcBef>
                <a:spcPts val="0"/>
              </a:spcBef>
              <a:spcAft>
                <a:spcPts val="0"/>
              </a:spcAft>
              <a:buSzPts val="3200"/>
              <a:buChar char="●"/>
            </a:pPr>
            <a:r>
              <a:rPr lang="en-US"/>
              <a:t>MCA (Minnesota Comprehensive Assessment) in Reading, Math, Science</a:t>
            </a:r>
            <a:endParaRPr/>
          </a:p>
          <a:p>
            <a:pPr indent="114300" lvl="0" marL="800100" marR="0" rtl="0" algn="l">
              <a:lnSpc>
                <a:spcPct val="121000"/>
              </a:lnSpc>
              <a:spcBef>
                <a:spcPts val="1400"/>
              </a:spcBef>
              <a:spcAft>
                <a:spcPts val="0"/>
              </a:spcAft>
              <a:buNone/>
            </a:pPr>
            <a:r>
              <a:rPr lang="en-US"/>
              <a:t>April-May of 2020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9" name="Shape 79"/>
        <p:cNvGrpSpPr/>
        <p:nvPr/>
      </p:nvGrpSpPr>
      <p:grpSpPr>
        <a:xfrm>
          <a:off x="0" y="0"/>
          <a:ext cx="0" cy="0"/>
          <a:chOff x="0" y="0"/>
          <a:chExt cx="0" cy="0"/>
        </a:xfrm>
      </p:grpSpPr>
      <p:sp>
        <p:nvSpPr>
          <p:cNvPr id="80" name="Google Shape;80;p7"/>
          <p:cNvSpPr txBox="1"/>
          <p:nvPr>
            <p:ph idx="4294967295" type="ctrTitle"/>
          </p:nvPr>
        </p:nvSpPr>
        <p:spPr>
          <a:xfrm>
            <a:off x="503237" y="346075"/>
            <a:ext cx="9067801" cy="1169988"/>
          </a:xfrm>
          <a:prstGeom prst="rect">
            <a:avLst/>
          </a:prstGeom>
          <a:noFill/>
          <a:ln>
            <a:noFill/>
          </a:ln>
        </p:spPr>
        <p:txBody>
          <a:bodyPr anchorCtr="0" anchor="ctr" bIns="0" lIns="0" spcFirstLastPara="1" rIns="0" wrap="square" tIns="0">
            <a:normAutofit/>
          </a:bodyPr>
          <a:lstStyle/>
          <a:p>
            <a:pPr indent="0" lvl="0" marL="0" marR="0" rtl="0" algn="ctr">
              <a:lnSpc>
                <a:spcPct val="93000"/>
              </a:lnSpc>
              <a:spcBef>
                <a:spcPts val="0"/>
              </a:spcBef>
              <a:spcAft>
                <a:spcPts val="0"/>
              </a:spcAft>
              <a:buClr>
                <a:srgbClr val="FFFFFF"/>
              </a:buClr>
              <a:buSzPts val="4400"/>
              <a:buFont typeface="Arial"/>
              <a:buNone/>
            </a:pPr>
            <a:r>
              <a:rPr b="0" i="0" lang="en-US" sz="4400" u="none" cap="none" strike="noStrike">
                <a:solidFill>
                  <a:srgbClr val="FFFFFF"/>
                </a:solidFill>
                <a:latin typeface="Arial"/>
                <a:ea typeface="Arial"/>
                <a:cs typeface="Arial"/>
                <a:sym typeface="Arial"/>
              </a:rPr>
              <a:t>Homework/Planner</a:t>
            </a:r>
            <a:endParaRPr/>
          </a:p>
        </p:txBody>
      </p:sp>
      <p:sp>
        <p:nvSpPr>
          <p:cNvPr id="81" name="Google Shape;81;p7"/>
          <p:cNvSpPr txBox="1"/>
          <p:nvPr>
            <p:ph idx="4294967295" type="subTitle"/>
          </p:nvPr>
        </p:nvSpPr>
        <p:spPr>
          <a:xfrm>
            <a:off x="501650" y="1470799"/>
            <a:ext cx="9067800" cy="4614900"/>
          </a:xfrm>
          <a:prstGeom prst="rect">
            <a:avLst/>
          </a:prstGeom>
          <a:noFill/>
          <a:ln>
            <a:noFill/>
          </a:ln>
        </p:spPr>
        <p:txBody>
          <a:bodyPr anchorCtr="0" anchor="ctr" bIns="0" lIns="0" spcFirstLastPara="1" rIns="0" wrap="square" tIns="0">
            <a:normAutofit/>
          </a:bodyPr>
          <a:lstStyle/>
          <a:p>
            <a:pPr indent="-339725" lvl="0" marL="341312" marR="0" rtl="0" algn="l">
              <a:lnSpc>
                <a:spcPct val="93000"/>
              </a:lnSpc>
              <a:spcBef>
                <a:spcPts val="0"/>
              </a:spcBef>
              <a:spcAft>
                <a:spcPts val="0"/>
              </a:spcAft>
              <a:buClr>
                <a:srgbClr val="FFFFFF"/>
              </a:buClr>
              <a:buSzPts val="1440"/>
              <a:buFont typeface="Noto Sans Symbols"/>
              <a:buChar char="●"/>
            </a:pPr>
            <a:r>
              <a:rPr lang="en-US"/>
              <a:t>time will vary depending how time is used at school</a:t>
            </a:r>
            <a:r>
              <a:rPr b="0" i="0" lang="en-US" sz="3200" u="none" cap="none" strike="noStrike">
                <a:solidFill>
                  <a:srgbClr val="FFFFFF"/>
                </a:solidFill>
                <a:latin typeface="Arial"/>
                <a:ea typeface="Arial"/>
                <a:cs typeface="Arial"/>
                <a:sym typeface="Arial"/>
              </a:rPr>
              <a:t> </a:t>
            </a:r>
            <a:endParaRPr b="0" i="0" sz="3200" u="none" cap="none" strike="noStrike">
              <a:solidFill>
                <a:srgbClr val="FFFFFF"/>
              </a:solidFill>
              <a:latin typeface="Arial"/>
              <a:ea typeface="Arial"/>
              <a:cs typeface="Arial"/>
              <a:sym typeface="Arial"/>
            </a:endParaRPr>
          </a:p>
          <a:p>
            <a:pPr indent="0" lvl="0" marL="342900" marR="0" rtl="0" algn="l">
              <a:lnSpc>
                <a:spcPct val="93000"/>
              </a:lnSpc>
              <a:spcBef>
                <a:spcPts val="0"/>
              </a:spcBef>
              <a:spcAft>
                <a:spcPts val="0"/>
              </a:spcAft>
              <a:buNone/>
            </a:pPr>
            <a:r>
              <a:t/>
            </a:r>
            <a:endParaRPr/>
          </a:p>
          <a:p>
            <a:pPr indent="-339725" lvl="0" marL="341312" marR="0" rtl="0" algn="l">
              <a:lnSpc>
                <a:spcPct val="93000"/>
              </a:lnSpc>
              <a:spcBef>
                <a:spcPts val="0"/>
              </a:spcBef>
              <a:spcAft>
                <a:spcPts val="0"/>
              </a:spcAft>
              <a:buClr>
                <a:srgbClr val="FFFFFF"/>
              </a:buClr>
              <a:buSzPts val="1440"/>
              <a:buFont typeface="Noto Sans Symbols"/>
              <a:buChar char="●"/>
            </a:pPr>
            <a:r>
              <a:rPr lang="en-US">
                <a:solidFill>
                  <a:schemeClr val="lt1"/>
                </a:solidFill>
              </a:rPr>
              <a:t>students record daily assignments</a:t>
            </a:r>
            <a:br>
              <a:rPr b="0" i="0" lang="en-US" sz="3200" u="none" cap="none" strike="noStrike">
                <a:solidFill>
                  <a:srgbClr val="FFFFFF"/>
                </a:solidFill>
                <a:latin typeface="Arial"/>
                <a:ea typeface="Arial"/>
                <a:cs typeface="Arial"/>
                <a:sym typeface="Arial"/>
              </a:rPr>
            </a:br>
            <a:endParaRPr b="0" i="0" sz="3200" u="none" cap="none" strike="noStrike">
              <a:solidFill>
                <a:srgbClr val="FFFFFF"/>
              </a:solidFill>
              <a:latin typeface="Arial"/>
              <a:ea typeface="Arial"/>
              <a:cs typeface="Arial"/>
              <a:sym typeface="Arial"/>
            </a:endParaRPr>
          </a:p>
          <a:p>
            <a:pPr indent="-339725" lvl="0" marL="341312" marR="0" rtl="0" algn="l">
              <a:lnSpc>
                <a:spcPct val="93000"/>
              </a:lnSpc>
              <a:spcBef>
                <a:spcPts val="0"/>
              </a:spcBef>
              <a:spcAft>
                <a:spcPts val="0"/>
              </a:spcAft>
              <a:buClr>
                <a:srgbClr val="FFFFFF"/>
              </a:buClr>
              <a:buSzPts val="1440"/>
              <a:buFont typeface="Noto Sans Symbols"/>
              <a:buChar char="●"/>
            </a:pPr>
            <a:r>
              <a:rPr b="0" i="0" lang="en-US" sz="3200" u="none" cap="none" strike="noStrike">
                <a:solidFill>
                  <a:srgbClr val="FFFFFF"/>
                </a:solidFill>
                <a:latin typeface="Arial"/>
                <a:ea typeface="Arial"/>
                <a:cs typeface="Arial"/>
                <a:sym typeface="Arial"/>
              </a:rPr>
              <a:t>planner is checked and should be signed daily</a:t>
            </a:r>
            <a:br>
              <a:rPr b="0" i="0" lang="en-US" sz="3200" u="none" cap="none" strike="noStrike">
                <a:solidFill>
                  <a:srgbClr val="FFFFFF"/>
                </a:solidFill>
                <a:latin typeface="Arial"/>
                <a:ea typeface="Arial"/>
                <a:cs typeface="Arial"/>
                <a:sym typeface="Arial"/>
              </a:rPr>
            </a:br>
            <a:endParaRPr/>
          </a:p>
          <a:p>
            <a:pPr indent="-339725" lvl="0" marL="341312" marR="0" rtl="0" algn="l">
              <a:lnSpc>
                <a:spcPct val="93000"/>
              </a:lnSpc>
              <a:spcBef>
                <a:spcPts val="0"/>
              </a:spcBef>
              <a:spcAft>
                <a:spcPts val="0"/>
              </a:spcAft>
              <a:buClr>
                <a:srgbClr val="FFFFFF"/>
              </a:buClr>
              <a:buSzPts val="1440"/>
              <a:buFont typeface="Noto Sans Symbols"/>
              <a:buChar char="●"/>
            </a:pPr>
            <a:r>
              <a:rPr b="0" i="0" lang="en-US" sz="3200" u="none" cap="none" strike="noStrike">
                <a:solidFill>
                  <a:srgbClr val="FFFFFF"/>
                </a:solidFill>
                <a:latin typeface="Arial"/>
                <a:ea typeface="Arial"/>
                <a:cs typeface="Arial"/>
                <a:sym typeface="Arial"/>
              </a:rPr>
              <a:t>student responsibility</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5" name="Shape 85"/>
        <p:cNvGrpSpPr/>
        <p:nvPr/>
      </p:nvGrpSpPr>
      <p:grpSpPr>
        <a:xfrm>
          <a:off x="0" y="0"/>
          <a:ext cx="0" cy="0"/>
          <a:chOff x="0" y="0"/>
          <a:chExt cx="0" cy="0"/>
        </a:xfrm>
      </p:grpSpPr>
      <p:sp>
        <p:nvSpPr>
          <p:cNvPr id="86" name="Google Shape;86;p9"/>
          <p:cNvSpPr txBox="1"/>
          <p:nvPr>
            <p:ph idx="4294967295" type="ctrTitle"/>
          </p:nvPr>
        </p:nvSpPr>
        <p:spPr>
          <a:xfrm>
            <a:off x="503237" y="301625"/>
            <a:ext cx="9064626" cy="1255713"/>
          </a:xfrm>
          <a:prstGeom prst="rect">
            <a:avLst/>
          </a:prstGeom>
          <a:noFill/>
          <a:ln>
            <a:noFill/>
          </a:ln>
        </p:spPr>
        <p:txBody>
          <a:bodyPr anchorCtr="0" anchor="ctr" bIns="0" lIns="0" spcFirstLastPara="1" rIns="0" wrap="square" tIns="0">
            <a:normAutofit/>
          </a:bodyPr>
          <a:lstStyle/>
          <a:p>
            <a:pPr indent="0" lvl="0" marL="0" marR="0" rtl="0" algn="ctr">
              <a:lnSpc>
                <a:spcPct val="93000"/>
              </a:lnSpc>
              <a:spcBef>
                <a:spcPts val="0"/>
              </a:spcBef>
              <a:spcAft>
                <a:spcPts val="0"/>
              </a:spcAft>
              <a:buClr>
                <a:srgbClr val="FFFFFF"/>
              </a:buClr>
              <a:buSzPts val="4400"/>
              <a:buFont typeface="Arial"/>
              <a:buNone/>
            </a:pPr>
            <a:r>
              <a:rPr b="0" i="0" lang="en-US" sz="4400" u="none" cap="none" strike="noStrike">
                <a:solidFill>
                  <a:srgbClr val="FFFFFF"/>
                </a:solidFill>
                <a:latin typeface="Arial"/>
                <a:ea typeface="Arial"/>
                <a:cs typeface="Arial"/>
                <a:sym typeface="Arial"/>
              </a:rPr>
              <a:t>Technology</a:t>
            </a:r>
            <a:endParaRPr/>
          </a:p>
        </p:txBody>
      </p:sp>
      <p:sp>
        <p:nvSpPr>
          <p:cNvPr id="87" name="Google Shape;87;p9"/>
          <p:cNvSpPr txBox="1"/>
          <p:nvPr>
            <p:ph idx="4294967295" type="subTitle"/>
          </p:nvPr>
        </p:nvSpPr>
        <p:spPr>
          <a:xfrm>
            <a:off x="751937" y="1557362"/>
            <a:ext cx="9064500" cy="4983300"/>
          </a:xfrm>
          <a:prstGeom prst="rect">
            <a:avLst/>
          </a:prstGeom>
          <a:noFill/>
          <a:ln>
            <a:noFill/>
          </a:ln>
        </p:spPr>
        <p:txBody>
          <a:bodyPr anchorCtr="0" anchor="t" bIns="0" lIns="0" spcFirstLastPara="1" rIns="0" wrap="square" tIns="0">
            <a:normAutofit/>
          </a:bodyPr>
          <a:lstStyle/>
          <a:p>
            <a:pPr indent="-457200" lvl="0" marL="457200" marR="0" rtl="0" algn="l">
              <a:lnSpc>
                <a:spcPct val="93000"/>
              </a:lnSpc>
              <a:spcBef>
                <a:spcPts val="0"/>
              </a:spcBef>
              <a:spcAft>
                <a:spcPts val="0"/>
              </a:spcAft>
              <a:buClr>
                <a:srgbClr val="FFFFFF"/>
              </a:buClr>
              <a:buSzPts val="3200"/>
              <a:buFont typeface="Arial"/>
              <a:buChar char="•"/>
            </a:pPr>
            <a:r>
              <a:rPr b="0" i="0" lang="en-US" sz="3200" u="none" cap="none" strike="noStrike">
                <a:solidFill>
                  <a:srgbClr val="FFFFFF"/>
                </a:solidFill>
                <a:latin typeface="Arial"/>
                <a:ea typeface="Arial"/>
                <a:cs typeface="Arial"/>
                <a:sym typeface="Arial"/>
              </a:rPr>
              <a:t> 1 to 1 device with Chrome Books in sc</a:t>
            </a:r>
            <a:r>
              <a:rPr lang="en-US"/>
              <a:t>hool</a:t>
            </a:r>
            <a:endParaRPr/>
          </a:p>
          <a:p>
            <a:pPr indent="-254000" lvl="0" marL="457200" marR="0" rtl="0" algn="l">
              <a:lnSpc>
                <a:spcPct val="93000"/>
              </a:lnSpc>
              <a:spcBef>
                <a:spcPts val="1400"/>
              </a:spcBef>
              <a:spcAft>
                <a:spcPts val="0"/>
              </a:spcAft>
              <a:buClr>
                <a:srgbClr val="FFFFFF"/>
              </a:buClr>
              <a:buSzPts val="3200"/>
              <a:buFont typeface="Arial"/>
              <a:buNone/>
            </a:pPr>
            <a:r>
              <a:t/>
            </a:r>
            <a:endParaRPr b="0" i="0" sz="3200" u="none" cap="none" strike="noStrike">
              <a:solidFill>
                <a:srgbClr val="FFFFFF"/>
              </a:solidFill>
              <a:latin typeface="Arial"/>
              <a:ea typeface="Arial"/>
              <a:cs typeface="Arial"/>
              <a:sym typeface="Arial"/>
            </a:endParaRPr>
          </a:p>
          <a:p>
            <a:pPr indent="-457200" lvl="0" marL="457200" marR="0" rtl="0" algn="l">
              <a:lnSpc>
                <a:spcPct val="93000"/>
              </a:lnSpc>
              <a:spcBef>
                <a:spcPts val="1400"/>
              </a:spcBef>
              <a:spcAft>
                <a:spcPts val="0"/>
              </a:spcAft>
              <a:buClr>
                <a:srgbClr val="FFFFFF"/>
              </a:buClr>
              <a:buSzPts val="3200"/>
              <a:buFont typeface="Arial"/>
              <a:buChar char="•"/>
            </a:pPr>
            <a:r>
              <a:rPr b="0" i="0" lang="en-US" sz="3200" u="none" cap="none" strike="noStrike">
                <a:solidFill>
                  <a:srgbClr val="FFFFFF"/>
                </a:solidFill>
                <a:latin typeface="Arial"/>
                <a:ea typeface="Arial"/>
                <a:cs typeface="Arial"/>
                <a:sym typeface="Arial"/>
              </a:rPr>
              <a:t>Integration of technology in curriculum</a:t>
            </a:r>
            <a:endParaRPr/>
          </a:p>
          <a:p>
            <a:pPr indent="400050" lvl="1" marL="0" marR="0" rtl="0" algn="l">
              <a:lnSpc>
                <a:spcPct val="100000"/>
              </a:lnSpc>
              <a:spcBef>
                <a:spcPts val="1100"/>
              </a:spcBef>
              <a:spcAft>
                <a:spcPts val="0"/>
              </a:spcAft>
              <a:buClr>
                <a:srgbClr val="FFFFFF"/>
              </a:buClr>
              <a:buSzPts val="2800"/>
              <a:buFont typeface="Arial"/>
              <a:buNone/>
            </a:pPr>
            <a:r>
              <a:rPr b="0" i="0" lang="en-US" sz="2800" u="none" cap="none" strike="noStrike">
                <a:solidFill>
                  <a:srgbClr val="FFFFFF"/>
                </a:solidFill>
                <a:latin typeface="Arial"/>
                <a:ea typeface="Arial"/>
                <a:cs typeface="Arial"/>
                <a:sym typeface="Arial"/>
              </a:rPr>
              <a:t> </a:t>
            </a:r>
            <a:endParaRPr/>
          </a:p>
          <a:p>
            <a:pPr indent="-457200" lvl="0" marL="457200" marR="0" rtl="0" algn="l">
              <a:lnSpc>
                <a:spcPct val="93000"/>
              </a:lnSpc>
              <a:spcBef>
                <a:spcPts val="1400"/>
              </a:spcBef>
              <a:spcAft>
                <a:spcPts val="0"/>
              </a:spcAft>
              <a:buClr>
                <a:srgbClr val="FFFFFF"/>
              </a:buClr>
              <a:buSzPts val="3200"/>
              <a:buFont typeface="Arial"/>
              <a:buChar char="•"/>
            </a:pPr>
            <a:r>
              <a:rPr b="0" i="0" lang="en-US" sz="3200" u="none" cap="none" strike="noStrike">
                <a:solidFill>
                  <a:srgbClr val="FFFFFF"/>
                </a:solidFill>
                <a:latin typeface="Arial"/>
                <a:ea typeface="Arial"/>
                <a:cs typeface="Arial"/>
                <a:sym typeface="Arial"/>
              </a:rPr>
              <a:t>Increased usage of Google Classroom</a:t>
            </a:r>
            <a:endParaRPr b="0" i="0" sz="3200" u="none" cap="none" strike="noStrike">
              <a:solidFill>
                <a:srgbClr val="FFFFFF"/>
              </a:solidFill>
              <a:latin typeface="Arial"/>
              <a:ea typeface="Arial"/>
              <a:cs typeface="Arial"/>
              <a:sym typeface="Arial"/>
            </a:endParaRPr>
          </a:p>
          <a:p>
            <a:pPr indent="0" lvl="0" marL="342900" marR="0" rtl="0" algn="l">
              <a:lnSpc>
                <a:spcPct val="93000"/>
              </a:lnSpc>
              <a:spcBef>
                <a:spcPts val="1400"/>
              </a:spcBef>
              <a:spcAft>
                <a:spcPts val="0"/>
              </a:spcAft>
              <a:buNone/>
            </a:pPr>
            <a:r>
              <a:t/>
            </a:r>
            <a:endParaRPr/>
          </a:p>
          <a:p>
            <a:pPr indent="-457200" lvl="0" marL="457200" marR="0" rtl="0" algn="l">
              <a:lnSpc>
                <a:spcPct val="93000"/>
              </a:lnSpc>
              <a:spcBef>
                <a:spcPts val="1400"/>
              </a:spcBef>
              <a:spcAft>
                <a:spcPts val="0"/>
              </a:spcAft>
              <a:buSzPts val="3200"/>
              <a:buChar char="•"/>
            </a:pPr>
            <a:r>
              <a:rPr lang="en-US"/>
              <a:t>8 week Keying program using Typing Quest Jr.</a:t>
            </a:r>
            <a:endParaRPr/>
          </a:p>
        </p:txBody>
      </p:sp>
      <p:pic>
        <p:nvPicPr>
          <p:cNvPr descr="C:\Program Files\Microsoft Office\MEDIA\CAGCAT10\j0205582.wmf" id="88" name="Google Shape;88;p9"/>
          <p:cNvPicPr preferRelativeResize="0"/>
          <p:nvPr/>
        </p:nvPicPr>
        <p:blipFill rotWithShape="1">
          <a:blip r:embed="rId3">
            <a:alphaModFix/>
          </a:blip>
          <a:srcRect b="0" l="0" r="0" t="0"/>
          <a:stretch/>
        </p:blipFill>
        <p:spPr>
          <a:xfrm>
            <a:off x="4022725" y="5612325"/>
            <a:ext cx="2025651" cy="1858963"/>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2" name="Shape 92"/>
        <p:cNvGrpSpPr/>
        <p:nvPr/>
      </p:nvGrpSpPr>
      <p:grpSpPr>
        <a:xfrm>
          <a:off x="0" y="0"/>
          <a:ext cx="0" cy="0"/>
          <a:chOff x="0" y="0"/>
          <a:chExt cx="0" cy="0"/>
        </a:xfrm>
      </p:grpSpPr>
      <p:sp>
        <p:nvSpPr>
          <p:cNvPr id="93" name="Google Shape;93;g476ccee3dc_0_9"/>
          <p:cNvSpPr txBox="1"/>
          <p:nvPr/>
        </p:nvSpPr>
        <p:spPr>
          <a:xfrm>
            <a:off x="1799175" y="317500"/>
            <a:ext cx="6519300" cy="94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6000">
                <a:solidFill>
                  <a:schemeClr val="lt1"/>
                </a:solidFill>
              </a:rPr>
              <a:t>Google Classroom</a:t>
            </a:r>
            <a:endParaRPr sz="6000">
              <a:solidFill>
                <a:schemeClr val="lt1"/>
              </a:solidFill>
            </a:endParaRPr>
          </a:p>
        </p:txBody>
      </p:sp>
      <p:sp>
        <p:nvSpPr>
          <p:cNvPr id="94" name="Google Shape;94;g476ccee3dc_0_9"/>
          <p:cNvSpPr txBox="1"/>
          <p:nvPr/>
        </p:nvSpPr>
        <p:spPr>
          <a:xfrm>
            <a:off x="296325" y="1587500"/>
            <a:ext cx="9525000" cy="560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3600">
              <a:solidFill>
                <a:srgbClr val="FFFFFF"/>
              </a:solidFill>
            </a:endParaRPr>
          </a:p>
        </p:txBody>
      </p:sp>
      <p:pic>
        <p:nvPicPr>
          <p:cNvPr id="95" name="Google Shape;95;g476ccee3dc_0_9"/>
          <p:cNvPicPr preferRelativeResize="0"/>
          <p:nvPr/>
        </p:nvPicPr>
        <p:blipFill>
          <a:blip r:embed="rId3">
            <a:alphaModFix/>
          </a:blip>
          <a:stretch>
            <a:fillRect/>
          </a:stretch>
        </p:blipFill>
        <p:spPr>
          <a:xfrm>
            <a:off x="106875" y="1795012"/>
            <a:ext cx="9903901" cy="5194076"/>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9" name="Shape 99"/>
        <p:cNvGrpSpPr/>
        <p:nvPr/>
      </p:nvGrpSpPr>
      <p:grpSpPr>
        <a:xfrm>
          <a:off x="0" y="0"/>
          <a:ext cx="0" cy="0"/>
          <a:chOff x="0" y="0"/>
          <a:chExt cx="0" cy="0"/>
        </a:xfrm>
      </p:grpSpPr>
      <p:sp>
        <p:nvSpPr>
          <p:cNvPr id="100" name="Google Shape;100;g476ccee3dc_0_15"/>
          <p:cNvSpPr txBox="1"/>
          <p:nvPr/>
        </p:nvSpPr>
        <p:spPr>
          <a:xfrm>
            <a:off x="1799175" y="317500"/>
            <a:ext cx="6519300" cy="94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6000">
                <a:solidFill>
                  <a:schemeClr val="lt1"/>
                </a:solidFill>
              </a:rPr>
              <a:t>Google Classroom</a:t>
            </a:r>
            <a:endParaRPr sz="6000">
              <a:solidFill>
                <a:schemeClr val="lt1"/>
              </a:solidFill>
            </a:endParaRPr>
          </a:p>
        </p:txBody>
      </p:sp>
      <p:sp>
        <p:nvSpPr>
          <p:cNvPr id="101" name="Google Shape;101;g476ccee3dc_0_15"/>
          <p:cNvSpPr txBox="1"/>
          <p:nvPr/>
        </p:nvSpPr>
        <p:spPr>
          <a:xfrm>
            <a:off x="0" y="1587500"/>
            <a:ext cx="9525000" cy="5609100"/>
          </a:xfrm>
          <a:prstGeom prst="rect">
            <a:avLst/>
          </a:prstGeom>
          <a:noFill/>
          <a:ln>
            <a:noFill/>
          </a:ln>
        </p:spPr>
        <p:txBody>
          <a:bodyPr anchorCtr="0" anchor="t" bIns="91425" lIns="91425" spcFirstLastPara="1" rIns="91425" wrap="square" tIns="91425">
            <a:noAutofit/>
          </a:bodyPr>
          <a:lstStyle/>
          <a:p>
            <a:pPr indent="0" lvl="0" marL="457200" rtl="0" algn="l">
              <a:spcBef>
                <a:spcPts val="0"/>
              </a:spcBef>
              <a:spcAft>
                <a:spcPts val="0"/>
              </a:spcAft>
              <a:buNone/>
            </a:pPr>
            <a:r>
              <a:t/>
            </a:r>
            <a:endParaRPr sz="3600">
              <a:solidFill>
                <a:srgbClr val="FFFFFF"/>
              </a:solidFill>
            </a:endParaRPr>
          </a:p>
        </p:txBody>
      </p:sp>
      <p:pic>
        <p:nvPicPr>
          <p:cNvPr id="102" name="Google Shape;102;g476ccee3dc_0_15"/>
          <p:cNvPicPr preferRelativeResize="0"/>
          <p:nvPr/>
        </p:nvPicPr>
        <p:blipFill>
          <a:blip r:embed="rId3">
            <a:alphaModFix/>
          </a:blip>
          <a:stretch>
            <a:fillRect/>
          </a:stretch>
        </p:blipFill>
        <p:spPr>
          <a:xfrm>
            <a:off x="76200" y="1930075"/>
            <a:ext cx="9881401" cy="30031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6" name="Shape 106"/>
        <p:cNvGrpSpPr/>
        <p:nvPr/>
      </p:nvGrpSpPr>
      <p:grpSpPr>
        <a:xfrm>
          <a:off x="0" y="0"/>
          <a:ext cx="0" cy="0"/>
          <a:chOff x="0" y="0"/>
          <a:chExt cx="0" cy="0"/>
        </a:xfrm>
      </p:grpSpPr>
      <p:sp>
        <p:nvSpPr>
          <p:cNvPr id="107" name="Google Shape;107;g625a56fbcc_2_4"/>
          <p:cNvSpPr txBox="1"/>
          <p:nvPr/>
        </p:nvSpPr>
        <p:spPr>
          <a:xfrm>
            <a:off x="1799175" y="317500"/>
            <a:ext cx="6519300" cy="94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6000">
                <a:solidFill>
                  <a:schemeClr val="lt1"/>
                </a:solidFill>
              </a:rPr>
              <a:t>Google Classroom</a:t>
            </a:r>
            <a:endParaRPr sz="6000">
              <a:solidFill>
                <a:schemeClr val="lt1"/>
              </a:solidFill>
            </a:endParaRPr>
          </a:p>
        </p:txBody>
      </p:sp>
      <p:sp>
        <p:nvSpPr>
          <p:cNvPr id="108" name="Google Shape;108;g625a56fbcc_2_4"/>
          <p:cNvSpPr txBox="1"/>
          <p:nvPr/>
        </p:nvSpPr>
        <p:spPr>
          <a:xfrm>
            <a:off x="296325" y="1587500"/>
            <a:ext cx="9525000" cy="5609100"/>
          </a:xfrm>
          <a:prstGeom prst="rect">
            <a:avLst/>
          </a:prstGeom>
          <a:noFill/>
          <a:ln>
            <a:noFill/>
          </a:ln>
        </p:spPr>
        <p:txBody>
          <a:bodyPr anchorCtr="0" anchor="t" bIns="91425" lIns="91425" spcFirstLastPara="1" rIns="91425" wrap="square" tIns="91425">
            <a:noAutofit/>
          </a:bodyPr>
          <a:lstStyle/>
          <a:p>
            <a:pPr indent="-457200" lvl="0" marL="457200" rtl="0" algn="l">
              <a:spcBef>
                <a:spcPts val="0"/>
              </a:spcBef>
              <a:spcAft>
                <a:spcPts val="0"/>
              </a:spcAft>
              <a:buClr>
                <a:srgbClr val="FFFFFF"/>
              </a:buClr>
              <a:buSzPts val="3600"/>
              <a:buChar char="●"/>
            </a:pPr>
            <a:r>
              <a:rPr lang="en-US" sz="3600">
                <a:solidFill>
                  <a:srgbClr val="FFFFFF"/>
                </a:solidFill>
              </a:rPr>
              <a:t>Students will need to sign in at home with their </a:t>
            </a:r>
            <a:r>
              <a:rPr lang="en-US" sz="3600">
                <a:solidFill>
                  <a:srgbClr val="FFFFFF"/>
                </a:solidFill>
              </a:rPr>
              <a:t>username and </a:t>
            </a:r>
            <a:r>
              <a:rPr lang="en-US" sz="3600">
                <a:solidFill>
                  <a:srgbClr val="FFFFFF"/>
                </a:solidFill>
              </a:rPr>
              <a:t>password from school.</a:t>
            </a:r>
            <a:endParaRPr sz="3600">
              <a:solidFill>
                <a:srgbClr val="FFFFFF"/>
              </a:solidFill>
            </a:endParaRPr>
          </a:p>
          <a:p>
            <a:pPr indent="0" lvl="0" marL="457200" rtl="0" algn="l">
              <a:spcBef>
                <a:spcPts val="0"/>
              </a:spcBef>
              <a:spcAft>
                <a:spcPts val="0"/>
              </a:spcAft>
              <a:buNone/>
            </a:pPr>
            <a:r>
              <a:rPr lang="en-US" sz="3600">
                <a:solidFill>
                  <a:srgbClr val="FFFFFF"/>
                </a:solidFill>
              </a:rPr>
              <a:t>	Username: </a:t>
            </a:r>
            <a:r>
              <a:rPr i="1" lang="en-US" sz="3600" u="sng">
                <a:solidFill>
                  <a:srgbClr val="FFFFFF"/>
                </a:solidFill>
                <a:hlinkClick r:id="rId3"/>
              </a:rPr>
              <a:t>lastname</a:t>
            </a:r>
            <a:r>
              <a:rPr lang="en-US" sz="3600" u="sng">
                <a:solidFill>
                  <a:srgbClr val="FFFFFF"/>
                </a:solidFill>
                <a:hlinkClick r:id="rId4"/>
              </a:rPr>
              <a:t>27@district745.org</a:t>
            </a:r>
            <a:endParaRPr sz="3600">
              <a:solidFill>
                <a:srgbClr val="FFFFFF"/>
              </a:solidFill>
            </a:endParaRPr>
          </a:p>
          <a:p>
            <a:pPr indent="0" lvl="0" marL="457200" rtl="0" algn="l">
              <a:spcBef>
                <a:spcPts val="0"/>
              </a:spcBef>
              <a:spcAft>
                <a:spcPts val="0"/>
              </a:spcAft>
              <a:buNone/>
            </a:pPr>
            <a:r>
              <a:rPr lang="en-US" sz="3600">
                <a:solidFill>
                  <a:srgbClr val="FFFFFF"/>
                </a:solidFill>
              </a:rPr>
              <a:t>	Password: lunch number twice</a:t>
            </a:r>
            <a:endParaRPr sz="3600">
              <a:solidFill>
                <a:srgbClr val="FFFFFF"/>
              </a:solidFill>
            </a:endParaRPr>
          </a:p>
          <a:p>
            <a:pPr indent="-457200" lvl="0" marL="457200" rtl="0" algn="l">
              <a:spcBef>
                <a:spcPts val="0"/>
              </a:spcBef>
              <a:spcAft>
                <a:spcPts val="0"/>
              </a:spcAft>
              <a:buClr>
                <a:srgbClr val="FFFFFF"/>
              </a:buClr>
              <a:buSzPts val="3600"/>
              <a:buChar char="●"/>
            </a:pPr>
            <a:r>
              <a:rPr lang="en-US" sz="3600">
                <a:solidFill>
                  <a:srgbClr val="FFFFFF"/>
                </a:solidFill>
              </a:rPr>
              <a:t>Some assignments will be posted</a:t>
            </a:r>
            <a:endParaRPr sz="3600">
              <a:solidFill>
                <a:srgbClr val="FFFFFF"/>
              </a:solidFill>
            </a:endParaRPr>
          </a:p>
          <a:p>
            <a:pPr indent="-457200" lvl="0" marL="457200" rtl="0" algn="l">
              <a:spcBef>
                <a:spcPts val="0"/>
              </a:spcBef>
              <a:spcAft>
                <a:spcPts val="0"/>
              </a:spcAft>
              <a:buClr>
                <a:srgbClr val="FFFFFF"/>
              </a:buClr>
              <a:buSzPts val="3600"/>
              <a:buChar char="●"/>
            </a:pPr>
            <a:r>
              <a:rPr lang="en-US" sz="3600">
                <a:solidFill>
                  <a:srgbClr val="FFFFFF"/>
                </a:solidFill>
              </a:rPr>
              <a:t>Spelling</a:t>
            </a:r>
            <a:endParaRPr sz="3600">
              <a:solidFill>
                <a:srgbClr val="FFFFFF"/>
              </a:solidFill>
            </a:endParaRPr>
          </a:p>
          <a:p>
            <a:pPr indent="-457200" lvl="0" marL="457200" rtl="0" algn="l">
              <a:spcBef>
                <a:spcPts val="0"/>
              </a:spcBef>
              <a:spcAft>
                <a:spcPts val="0"/>
              </a:spcAft>
              <a:buClr>
                <a:srgbClr val="FFFFFF"/>
              </a:buClr>
              <a:buSzPts val="3600"/>
              <a:buChar char="●"/>
            </a:pPr>
            <a:r>
              <a:rPr lang="en-US" sz="3600">
                <a:solidFill>
                  <a:srgbClr val="FFFFFF"/>
                </a:solidFill>
              </a:rPr>
              <a:t>Slideshows of Units (Social and Science)</a:t>
            </a:r>
            <a:endParaRPr sz="3600">
              <a:solidFill>
                <a:srgbClr val="FFFFFF"/>
              </a:solidFill>
            </a:endParaRPr>
          </a:p>
          <a:p>
            <a:pPr indent="-457200" lvl="0" marL="457200" rtl="0" algn="l">
              <a:spcBef>
                <a:spcPts val="0"/>
              </a:spcBef>
              <a:spcAft>
                <a:spcPts val="0"/>
              </a:spcAft>
              <a:buClr>
                <a:srgbClr val="FFFFFF"/>
              </a:buClr>
              <a:buSzPts val="3600"/>
              <a:buChar char="●"/>
            </a:pPr>
            <a:r>
              <a:rPr lang="en-US" sz="3600">
                <a:solidFill>
                  <a:srgbClr val="FFFFFF"/>
                </a:solidFill>
              </a:rPr>
              <a:t>All Writing Projects </a:t>
            </a:r>
            <a:endParaRPr sz="3600">
              <a:solidFill>
                <a:srgbClr val="FFFFFF"/>
              </a:solidFill>
            </a:endParaRPr>
          </a:p>
          <a:p>
            <a:pPr indent="-457200" lvl="0" marL="457200" rtl="0" algn="l">
              <a:spcBef>
                <a:spcPts val="0"/>
              </a:spcBef>
              <a:spcAft>
                <a:spcPts val="0"/>
              </a:spcAft>
              <a:buClr>
                <a:srgbClr val="FFFFFF"/>
              </a:buClr>
              <a:buSzPts val="3600"/>
              <a:buChar char="●"/>
            </a:pPr>
            <a:r>
              <a:rPr lang="en-US" sz="3600">
                <a:solidFill>
                  <a:srgbClr val="FFFFFF"/>
                </a:solidFill>
              </a:rPr>
              <a:t>E-Learning Day assignments</a:t>
            </a:r>
            <a:endParaRPr sz="3600">
              <a:solidFill>
                <a:srgbClr val="FFFFFF"/>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2" name="Shape 112"/>
        <p:cNvGrpSpPr/>
        <p:nvPr/>
      </p:nvGrpSpPr>
      <p:grpSpPr>
        <a:xfrm>
          <a:off x="0" y="0"/>
          <a:ext cx="0" cy="0"/>
          <a:chOff x="0" y="0"/>
          <a:chExt cx="0" cy="0"/>
        </a:xfrm>
      </p:grpSpPr>
      <p:sp>
        <p:nvSpPr>
          <p:cNvPr id="113" name="Google Shape;113;g625a56fbcc_2_0"/>
          <p:cNvSpPr txBox="1"/>
          <p:nvPr/>
        </p:nvSpPr>
        <p:spPr>
          <a:xfrm>
            <a:off x="2178050" y="127000"/>
            <a:ext cx="5715000" cy="94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6000">
                <a:solidFill>
                  <a:srgbClr val="FFFFFF"/>
                </a:solidFill>
              </a:rPr>
              <a:t>E-Learning Day</a:t>
            </a:r>
            <a:endParaRPr sz="6000">
              <a:solidFill>
                <a:srgbClr val="FFFFFF"/>
              </a:solidFill>
            </a:endParaRPr>
          </a:p>
        </p:txBody>
      </p:sp>
      <p:sp>
        <p:nvSpPr>
          <p:cNvPr id="114" name="Google Shape;114;g625a56fbcc_2_0"/>
          <p:cNvSpPr txBox="1"/>
          <p:nvPr/>
        </p:nvSpPr>
        <p:spPr>
          <a:xfrm>
            <a:off x="5755100" y="6739100"/>
            <a:ext cx="3873600" cy="94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3200" u="sng">
                <a:solidFill>
                  <a:schemeClr val="hlink"/>
                </a:solidFill>
                <a:hlinkClick r:id="rId3"/>
              </a:rPr>
              <a:t>Google Classroom</a:t>
            </a:r>
            <a:endParaRPr sz="3200">
              <a:solidFill>
                <a:srgbClr val="FFFFFF"/>
              </a:solidFill>
            </a:endParaRPr>
          </a:p>
        </p:txBody>
      </p:sp>
      <p:sp>
        <p:nvSpPr>
          <p:cNvPr id="115" name="Google Shape;115;g625a56fbcc_2_0"/>
          <p:cNvSpPr txBox="1"/>
          <p:nvPr/>
        </p:nvSpPr>
        <p:spPr>
          <a:xfrm>
            <a:off x="442400" y="1071400"/>
            <a:ext cx="9186300" cy="944400"/>
          </a:xfrm>
          <a:prstGeom prst="rect">
            <a:avLst/>
          </a:prstGeom>
          <a:noFill/>
          <a:ln>
            <a:noFill/>
          </a:ln>
        </p:spPr>
        <p:txBody>
          <a:bodyPr anchorCtr="0" anchor="t" bIns="91425" lIns="91425" spcFirstLastPara="1" rIns="91425" wrap="square" tIns="91425">
            <a:noAutofit/>
          </a:bodyPr>
          <a:lstStyle/>
          <a:p>
            <a:pPr indent="-457200" lvl="0" marL="457200" rtl="0" algn="l">
              <a:spcBef>
                <a:spcPts val="0"/>
              </a:spcBef>
              <a:spcAft>
                <a:spcPts val="0"/>
              </a:spcAft>
              <a:buClr>
                <a:srgbClr val="FFFFFF"/>
              </a:buClr>
              <a:buSzPts val="3600"/>
              <a:buChar char="●"/>
            </a:pPr>
            <a:r>
              <a:rPr lang="en-US" sz="3600">
                <a:solidFill>
                  <a:srgbClr val="FFFFFF"/>
                </a:solidFill>
              </a:rPr>
              <a:t>Used in replace of school        cancellations due to weather.</a:t>
            </a:r>
            <a:endParaRPr sz="3600">
              <a:solidFill>
                <a:srgbClr val="FFFFFF"/>
              </a:solidFill>
            </a:endParaRPr>
          </a:p>
          <a:p>
            <a:pPr indent="-457200" lvl="0" marL="457200" rtl="0" algn="l">
              <a:spcBef>
                <a:spcPts val="0"/>
              </a:spcBef>
              <a:spcAft>
                <a:spcPts val="0"/>
              </a:spcAft>
              <a:buClr>
                <a:srgbClr val="FFFFFF"/>
              </a:buClr>
              <a:buSzPts val="3600"/>
              <a:buChar char="●"/>
            </a:pPr>
            <a:r>
              <a:rPr lang="en-US" sz="3600">
                <a:solidFill>
                  <a:srgbClr val="FFFFFF"/>
                </a:solidFill>
              </a:rPr>
              <a:t>Activities posted in Google Classroom</a:t>
            </a:r>
            <a:endParaRPr sz="3600">
              <a:solidFill>
                <a:srgbClr val="FFFFFF"/>
              </a:solidFill>
            </a:endParaRPr>
          </a:p>
          <a:p>
            <a:pPr indent="-457200" lvl="0" marL="457200" rtl="0" algn="l">
              <a:spcBef>
                <a:spcPts val="0"/>
              </a:spcBef>
              <a:spcAft>
                <a:spcPts val="0"/>
              </a:spcAft>
              <a:buClr>
                <a:srgbClr val="FFFFFF"/>
              </a:buClr>
              <a:buSzPts val="3600"/>
              <a:buChar char="●"/>
            </a:pPr>
            <a:r>
              <a:rPr lang="en-US" sz="3600">
                <a:solidFill>
                  <a:srgbClr val="FFFFFF"/>
                </a:solidFill>
              </a:rPr>
              <a:t>Students will need to complete academic assignments, specialist assignments, and social/emotional activities or will be counted absent.</a:t>
            </a:r>
            <a:endParaRPr sz="3600">
              <a:solidFill>
                <a:srgbClr val="FFFFFF"/>
              </a:solidFill>
            </a:endParaRPr>
          </a:p>
          <a:p>
            <a:pPr indent="-457200" lvl="0" marL="457200" rtl="0" algn="l">
              <a:spcBef>
                <a:spcPts val="0"/>
              </a:spcBef>
              <a:spcAft>
                <a:spcPts val="0"/>
              </a:spcAft>
              <a:buClr>
                <a:srgbClr val="FFFFFF"/>
              </a:buClr>
              <a:buSzPts val="3600"/>
              <a:buChar char="●"/>
            </a:pPr>
            <a:r>
              <a:rPr lang="en-US" sz="3600">
                <a:solidFill>
                  <a:srgbClr val="FFFFFF"/>
                </a:solidFill>
              </a:rPr>
              <a:t>Students without internet access will be given alternative assignments.</a:t>
            </a:r>
            <a:endParaRPr sz="3600">
              <a:solidFill>
                <a:srgbClr val="FFFFFF"/>
              </a:solidFill>
            </a:endParaRPr>
          </a:p>
          <a:p>
            <a:pPr indent="-457200" lvl="0" marL="457200" rtl="0" algn="l">
              <a:spcBef>
                <a:spcPts val="0"/>
              </a:spcBef>
              <a:spcAft>
                <a:spcPts val="0"/>
              </a:spcAft>
              <a:buClr>
                <a:srgbClr val="FFFFFF"/>
              </a:buClr>
              <a:buSzPts val="3600"/>
              <a:buChar char="●"/>
            </a:pPr>
            <a:r>
              <a:rPr lang="en-US" sz="3600">
                <a:solidFill>
                  <a:srgbClr val="FFFFFF"/>
                </a:solidFill>
              </a:rPr>
              <a:t>Teacher Office hours are 9:00-11:00 and 1:00-3:00</a:t>
            </a:r>
            <a:endParaRPr sz="3600">
              <a:solidFill>
                <a:srgbClr val="FFFFFF"/>
              </a:solidFill>
            </a:endParaRPr>
          </a:p>
        </p:txBody>
      </p:sp>
      <p:pic>
        <p:nvPicPr>
          <p:cNvPr id="116" name="Google Shape;116;g625a56fbcc_2_0"/>
          <p:cNvPicPr preferRelativeResize="0"/>
          <p:nvPr/>
        </p:nvPicPr>
        <p:blipFill>
          <a:blip r:embed="rId4">
            <a:alphaModFix/>
          </a:blip>
          <a:stretch>
            <a:fillRect/>
          </a:stretch>
        </p:blipFill>
        <p:spPr>
          <a:xfrm>
            <a:off x="7779650" y="127000"/>
            <a:ext cx="2291450" cy="1716366"/>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0" name="Shape 120"/>
        <p:cNvGrpSpPr/>
        <p:nvPr/>
      </p:nvGrpSpPr>
      <p:grpSpPr>
        <a:xfrm>
          <a:off x="0" y="0"/>
          <a:ext cx="0" cy="0"/>
          <a:chOff x="0" y="0"/>
          <a:chExt cx="0" cy="0"/>
        </a:xfrm>
      </p:grpSpPr>
      <p:sp>
        <p:nvSpPr>
          <p:cNvPr id="121" name="Google Shape;121;p12"/>
          <p:cNvSpPr txBox="1"/>
          <p:nvPr>
            <p:ph idx="4294967295" type="ctrTitle"/>
          </p:nvPr>
        </p:nvSpPr>
        <p:spPr>
          <a:xfrm>
            <a:off x="503237" y="346075"/>
            <a:ext cx="9067801" cy="1169988"/>
          </a:xfrm>
          <a:prstGeom prst="rect">
            <a:avLst/>
          </a:prstGeom>
          <a:noFill/>
          <a:ln>
            <a:noFill/>
          </a:ln>
        </p:spPr>
        <p:txBody>
          <a:bodyPr anchorCtr="0" anchor="ctr" bIns="0" lIns="0" spcFirstLastPara="1" rIns="0" wrap="square" tIns="0">
            <a:normAutofit/>
          </a:bodyPr>
          <a:lstStyle/>
          <a:p>
            <a:pPr indent="0" lvl="0" marL="0" marR="0" rtl="0" algn="ctr">
              <a:lnSpc>
                <a:spcPct val="93000"/>
              </a:lnSpc>
              <a:spcBef>
                <a:spcPts val="0"/>
              </a:spcBef>
              <a:spcAft>
                <a:spcPts val="0"/>
              </a:spcAft>
              <a:buClr>
                <a:srgbClr val="FFFFFF"/>
              </a:buClr>
              <a:buSzPts val="3959"/>
              <a:buFont typeface="Arial"/>
              <a:buNone/>
            </a:pPr>
            <a:r>
              <a:rPr lang="en-US" sz="3959"/>
              <a:t>School Wide</a:t>
            </a:r>
            <a:r>
              <a:rPr b="0" i="0" lang="en-US" sz="3959" u="none" cap="none" strike="noStrike">
                <a:solidFill>
                  <a:srgbClr val="FFFFFF"/>
                </a:solidFill>
                <a:latin typeface="Arial"/>
                <a:ea typeface="Arial"/>
                <a:cs typeface="Arial"/>
                <a:sym typeface="Arial"/>
              </a:rPr>
              <a:t> Management</a:t>
            </a:r>
            <a:endParaRPr/>
          </a:p>
          <a:p>
            <a:pPr indent="0" lvl="0" marL="0" marR="0" rtl="0" algn="ctr">
              <a:lnSpc>
                <a:spcPct val="93000"/>
              </a:lnSpc>
              <a:spcBef>
                <a:spcPts val="0"/>
              </a:spcBef>
              <a:spcAft>
                <a:spcPts val="0"/>
              </a:spcAft>
              <a:buClr>
                <a:srgbClr val="FFFFFF"/>
              </a:buClr>
              <a:buSzPts val="3959"/>
              <a:buFont typeface="Arial"/>
              <a:buNone/>
            </a:pPr>
            <a:r>
              <a:rPr b="0" i="0" lang="en-US" sz="3959" u="none" cap="none" strike="noStrike">
                <a:solidFill>
                  <a:srgbClr val="FFFFFF"/>
                </a:solidFill>
                <a:latin typeface="Arial"/>
                <a:ea typeface="Arial"/>
                <a:cs typeface="Arial"/>
                <a:sym typeface="Arial"/>
              </a:rPr>
              <a:t>PBIS</a:t>
            </a:r>
            <a:endParaRPr/>
          </a:p>
        </p:txBody>
      </p:sp>
      <p:sp>
        <p:nvSpPr>
          <p:cNvPr id="122" name="Google Shape;122;p12"/>
          <p:cNvSpPr txBox="1"/>
          <p:nvPr>
            <p:ph idx="4294967295" type="subTitle"/>
          </p:nvPr>
        </p:nvSpPr>
        <p:spPr>
          <a:xfrm>
            <a:off x="503225" y="1620075"/>
            <a:ext cx="4281900" cy="2940900"/>
          </a:xfrm>
          <a:prstGeom prst="rect">
            <a:avLst/>
          </a:prstGeom>
          <a:noFill/>
          <a:ln>
            <a:noFill/>
          </a:ln>
        </p:spPr>
        <p:txBody>
          <a:bodyPr anchorCtr="0" anchor="t" bIns="0" lIns="0" spcFirstLastPara="1" rIns="0" wrap="square" tIns="0">
            <a:normAutofit/>
          </a:bodyPr>
          <a:lstStyle/>
          <a:p>
            <a:pPr indent="-339725" lvl="0" marL="342900" marR="0" rtl="0" algn="l">
              <a:lnSpc>
                <a:spcPct val="93000"/>
              </a:lnSpc>
              <a:spcBef>
                <a:spcPts val="1400"/>
              </a:spcBef>
              <a:spcAft>
                <a:spcPts val="0"/>
              </a:spcAft>
              <a:buClr>
                <a:srgbClr val="FFFFFF"/>
              </a:buClr>
              <a:buSzPts val="1440"/>
              <a:buFont typeface="Noto Sans Symbols"/>
              <a:buChar char="●"/>
            </a:pPr>
            <a:r>
              <a:rPr b="0" i="0" lang="en-US" sz="3200" u="none" cap="none" strike="noStrike">
                <a:solidFill>
                  <a:srgbClr val="FFFFFF"/>
                </a:solidFill>
                <a:latin typeface="Arial"/>
                <a:ea typeface="Arial"/>
                <a:cs typeface="Arial"/>
                <a:sym typeface="Arial"/>
              </a:rPr>
              <a:t>Pawsitive Pride</a:t>
            </a:r>
            <a:endParaRPr/>
          </a:p>
          <a:p>
            <a:pPr indent="-339725" lvl="1" marL="796925" marR="0" rtl="0" algn="l">
              <a:lnSpc>
                <a:spcPct val="93000"/>
              </a:lnSpc>
              <a:spcBef>
                <a:spcPts val="1400"/>
              </a:spcBef>
              <a:spcAft>
                <a:spcPts val="0"/>
              </a:spcAft>
              <a:buClr>
                <a:srgbClr val="FFFFFF"/>
              </a:buClr>
              <a:buSzPts val="1440"/>
              <a:buFont typeface="Noto Sans Symbols"/>
              <a:buChar char="●"/>
            </a:pPr>
            <a:r>
              <a:rPr b="0" i="0" lang="en-US" sz="3200" u="none" cap="none" strike="noStrike">
                <a:solidFill>
                  <a:srgbClr val="FFFFFF"/>
                </a:solidFill>
                <a:latin typeface="Arial"/>
                <a:ea typeface="Arial"/>
                <a:cs typeface="Arial"/>
                <a:sym typeface="Arial"/>
              </a:rPr>
              <a:t>Be Responsible</a:t>
            </a:r>
            <a:endParaRPr/>
          </a:p>
          <a:p>
            <a:pPr indent="-339725" lvl="1" marL="796925" marR="0" rtl="0" algn="l">
              <a:lnSpc>
                <a:spcPct val="93000"/>
              </a:lnSpc>
              <a:spcBef>
                <a:spcPts val="1400"/>
              </a:spcBef>
              <a:spcAft>
                <a:spcPts val="0"/>
              </a:spcAft>
              <a:buClr>
                <a:srgbClr val="FFFFFF"/>
              </a:buClr>
              <a:buSzPts val="1440"/>
              <a:buFont typeface="Noto Sans Symbols"/>
              <a:buChar char="●"/>
            </a:pPr>
            <a:r>
              <a:rPr b="0" i="0" lang="en-US" sz="3200" u="none" cap="none" strike="noStrike">
                <a:solidFill>
                  <a:srgbClr val="FFFFFF"/>
                </a:solidFill>
                <a:latin typeface="Arial"/>
                <a:ea typeface="Arial"/>
                <a:cs typeface="Arial"/>
                <a:sym typeface="Arial"/>
              </a:rPr>
              <a:t>Be Respectful</a:t>
            </a:r>
            <a:endParaRPr/>
          </a:p>
          <a:p>
            <a:pPr indent="-339725" lvl="1" marL="796925" marR="0" rtl="0" algn="l">
              <a:lnSpc>
                <a:spcPct val="93000"/>
              </a:lnSpc>
              <a:spcBef>
                <a:spcPts val="1400"/>
              </a:spcBef>
              <a:spcAft>
                <a:spcPts val="0"/>
              </a:spcAft>
              <a:buClr>
                <a:srgbClr val="FFFFFF"/>
              </a:buClr>
              <a:buSzPts val="1440"/>
              <a:buFont typeface="Noto Sans Symbols"/>
              <a:buChar char="●"/>
            </a:pPr>
            <a:r>
              <a:rPr b="0" i="0" lang="en-US" sz="3200" u="none" cap="none" strike="noStrike">
                <a:solidFill>
                  <a:srgbClr val="FFFFFF"/>
                </a:solidFill>
                <a:latin typeface="Arial"/>
                <a:ea typeface="Arial"/>
                <a:cs typeface="Arial"/>
                <a:sym typeface="Arial"/>
              </a:rPr>
              <a:t>Be Safe</a:t>
            </a:r>
            <a:endParaRPr/>
          </a:p>
        </p:txBody>
      </p:sp>
      <p:pic>
        <p:nvPicPr>
          <p:cNvPr id="123" name="Google Shape;123;p12"/>
          <p:cNvPicPr preferRelativeResize="0"/>
          <p:nvPr/>
        </p:nvPicPr>
        <p:blipFill rotWithShape="1">
          <a:blip r:embed="rId3">
            <a:alphaModFix/>
          </a:blip>
          <a:srcRect b="0" l="0" r="0" t="0"/>
          <a:stretch/>
        </p:blipFill>
        <p:spPr>
          <a:xfrm>
            <a:off x="6617171" y="2483676"/>
            <a:ext cx="2019301" cy="2298701"/>
          </a:xfrm>
          <a:prstGeom prst="rect">
            <a:avLst/>
          </a:prstGeom>
          <a:noFill/>
          <a:ln>
            <a:noFill/>
          </a:ln>
        </p:spPr>
      </p:pic>
      <p:sp>
        <p:nvSpPr>
          <p:cNvPr id="124" name="Google Shape;124;p12"/>
          <p:cNvSpPr/>
          <p:nvPr/>
        </p:nvSpPr>
        <p:spPr>
          <a:xfrm>
            <a:off x="5442675" y="1620077"/>
            <a:ext cx="4368300" cy="1025700"/>
          </a:xfrm>
          <a:prstGeom prst="rect">
            <a:avLst/>
          </a:prstGeom>
          <a:noFill/>
          <a:ln>
            <a:noFill/>
          </a:ln>
        </p:spPr>
        <p:txBody>
          <a:bodyPr anchorCtr="0" anchor="t" bIns="45700" lIns="45700" spcFirstLastPara="1" rIns="45700" wrap="square" tIns="45700">
            <a:spAutoFit/>
          </a:bodyPr>
          <a:lstStyle/>
          <a:p>
            <a:pPr indent="0" lvl="0" marL="0" marR="0" rtl="0" algn="l">
              <a:lnSpc>
                <a:spcPct val="235416"/>
              </a:lnSpc>
              <a:spcBef>
                <a:spcPts val="0"/>
              </a:spcBef>
              <a:spcAft>
                <a:spcPts val="0"/>
              </a:spcAft>
              <a:buClr>
                <a:srgbClr val="490980"/>
              </a:buClr>
              <a:buSzPts val="4800"/>
              <a:buFont typeface="Times"/>
              <a:buNone/>
            </a:pPr>
            <a:r>
              <a:rPr b="0" i="0" lang="en-US" sz="4800" u="none" cap="none" strike="noStrike">
                <a:solidFill>
                  <a:srgbClr val="FFFFFF"/>
                </a:solidFill>
                <a:latin typeface="Times"/>
                <a:ea typeface="Times"/>
                <a:cs typeface="Times"/>
                <a:sym typeface="Times"/>
              </a:rPr>
              <a:t>PAWSitive Pride</a:t>
            </a:r>
            <a:endParaRPr>
              <a:solidFill>
                <a:srgbClr val="FFFFFF"/>
              </a:solidFill>
            </a:endParaRPr>
          </a:p>
        </p:txBody>
      </p:sp>
      <p:sp>
        <p:nvSpPr>
          <p:cNvPr id="125" name="Google Shape;125;p12"/>
          <p:cNvSpPr txBox="1"/>
          <p:nvPr/>
        </p:nvSpPr>
        <p:spPr>
          <a:xfrm>
            <a:off x="503225" y="4995350"/>
            <a:ext cx="9067800" cy="2116500"/>
          </a:xfrm>
          <a:prstGeom prst="rect">
            <a:avLst/>
          </a:prstGeom>
          <a:noFill/>
          <a:ln>
            <a:noFill/>
          </a:ln>
        </p:spPr>
        <p:txBody>
          <a:bodyPr anchorCtr="0" anchor="t" bIns="91425" lIns="91425" spcFirstLastPara="1" rIns="91425" wrap="square" tIns="91425">
            <a:noAutofit/>
          </a:bodyPr>
          <a:lstStyle/>
          <a:p>
            <a:pPr indent="-457200" lvl="0" marL="457200" rtl="0" algn="l">
              <a:spcBef>
                <a:spcPts val="0"/>
              </a:spcBef>
              <a:spcAft>
                <a:spcPts val="0"/>
              </a:spcAft>
              <a:buClr>
                <a:srgbClr val="FFFFFF"/>
              </a:buClr>
              <a:buSzPts val="3600"/>
              <a:buChar char="●"/>
            </a:pPr>
            <a:r>
              <a:rPr lang="en-US" sz="3600">
                <a:solidFill>
                  <a:srgbClr val="FFFFFF"/>
                </a:solidFill>
              </a:rPr>
              <a:t>Student behavioral expectations are taught for classroom, hallway, lunchroom, playground, and bathrooms with positive reinforcements.</a:t>
            </a:r>
            <a:endParaRPr sz="3600">
              <a:solidFill>
                <a:srgbClr val="FFFFFF"/>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9" name="Shape 129"/>
        <p:cNvGrpSpPr/>
        <p:nvPr/>
      </p:nvGrpSpPr>
      <p:grpSpPr>
        <a:xfrm>
          <a:off x="0" y="0"/>
          <a:ext cx="0" cy="0"/>
          <a:chOff x="0" y="0"/>
          <a:chExt cx="0" cy="0"/>
        </a:xfrm>
      </p:grpSpPr>
      <p:sp>
        <p:nvSpPr>
          <p:cNvPr id="130" name="Google Shape;130;p11"/>
          <p:cNvSpPr txBox="1"/>
          <p:nvPr>
            <p:ph idx="4294967295" type="ctrTitle"/>
          </p:nvPr>
        </p:nvSpPr>
        <p:spPr>
          <a:xfrm>
            <a:off x="503237" y="301625"/>
            <a:ext cx="9067801" cy="1258888"/>
          </a:xfrm>
          <a:prstGeom prst="rect">
            <a:avLst/>
          </a:prstGeom>
          <a:noFill/>
          <a:ln>
            <a:noFill/>
          </a:ln>
        </p:spPr>
        <p:txBody>
          <a:bodyPr anchorCtr="0" anchor="ctr" bIns="0" lIns="0" spcFirstLastPara="1" rIns="0" wrap="square" tIns="0">
            <a:normAutofit/>
          </a:bodyPr>
          <a:lstStyle/>
          <a:p>
            <a:pPr indent="0" lvl="0" marL="0" marR="0" rtl="0" algn="ctr">
              <a:lnSpc>
                <a:spcPct val="93000"/>
              </a:lnSpc>
              <a:spcBef>
                <a:spcPts val="0"/>
              </a:spcBef>
              <a:spcAft>
                <a:spcPts val="0"/>
              </a:spcAft>
              <a:buClr>
                <a:srgbClr val="FFFFFF"/>
              </a:buClr>
              <a:buSzPts val="4400"/>
              <a:buFont typeface="Arial"/>
              <a:buNone/>
            </a:pPr>
            <a:r>
              <a:rPr lang="en-US"/>
              <a:t>Monthly Activities</a:t>
            </a:r>
            <a:endParaRPr/>
          </a:p>
        </p:txBody>
      </p:sp>
      <p:sp>
        <p:nvSpPr>
          <p:cNvPr id="131" name="Google Shape;131;p11"/>
          <p:cNvSpPr txBox="1"/>
          <p:nvPr>
            <p:ph idx="4294967295" type="subTitle"/>
          </p:nvPr>
        </p:nvSpPr>
        <p:spPr>
          <a:xfrm>
            <a:off x="503225" y="1279100"/>
            <a:ext cx="9067800" cy="5413800"/>
          </a:xfrm>
          <a:prstGeom prst="rect">
            <a:avLst/>
          </a:prstGeom>
          <a:noFill/>
          <a:ln>
            <a:noFill/>
          </a:ln>
        </p:spPr>
        <p:txBody>
          <a:bodyPr anchorCtr="0" anchor="t" bIns="0" lIns="0" spcFirstLastPara="1" rIns="0" wrap="square" tIns="0">
            <a:normAutofit/>
          </a:bodyPr>
          <a:lstStyle/>
          <a:p>
            <a:pPr indent="0" lvl="0" marL="0" marR="0" rtl="0" algn="l">
              <a:lnSpc>
                <a:spcPct val="93000"/>
              </a:lnSpc>
              <a:spcBef>
                <a:spcPts val="0"/>
              </a:spcBef>
              <a:spcAft>
                <a:spcPts val="0"/>
              </a:spcAft>
              <a:buNone/>
            </a:pPr>
            <a:r>
              <a:rPr b="0" i="0" lang="en-US" sz="3200" u="none" cap="none" strike="noStrike">
                <a:solidFill>
                  <a:srgbClr val="FFFFFF"/>
                </a:solidFill>
                <a:latin typeface="Arial"/>
                <a:ea typeface="Arial"/>
                <a:cs typeface="Arial"/>
                <a:sym typeface="Arial"/>
              </a:rPr>
              <a:t> </a:t>
            </a:r>
            <a:endParaRPr b="0" i="0" sz="3200" u="none" cap="none" strike="noStrike">
              <a:solidFill>
                <a:srgbClr val="FFFFFF"/>
              </a:solidFill>
              <a:latin typeface="Arial"/>
              <a:ea typeface="Arial"/>
              <a:cs typeface="Arial"/>
              <a:sym typeface="Arial"/>
            </a:endParaRPr>
          </a:p>
          <a:p>
            <a:pPr indent="-431800" lvl="0" marL="457200" marR="0" rtl="0" algn="l">
              <a:lnSpc>
                <a:spcPct val="93000"/>
              </a:lnSpc>
              <a:spcBef>
                <a:spcPts val="0"/>
              </a:spcBef>
              <a:spcAft>
                <a:spcPts val="0"/>
              </a:spcAft>
              <a:buSzPts val="3200"/>
              <a:buChar char="●"/>
            </a:pPr>
            <a:r>
              <a:rPr lang="en-US"/>
              <a:t>Each month students are eligible to participate in an end of month activity</a:t>
            </a:r>
            <a:br>
              <a:rPr b="0" i="0" lang="en-US" u="none" cap="none" strike="noStrike">
                <a:solidFill>
                  <a:srgbClr val="FFFFFF"/>
                </a:solidFill>
                <a:latin typeface="Arial"/>
                <a:ea typeface="Arial"/>
                <a:cs typeface="Arial"/>
                <a:sym typeface="Arial"/>
              </a:rPr>
            </a:br>
            <a:endParaRPr b="0" i="0" u="none" cap="none" strike="noStrike">
              <a:solidFill>
                <a:srgbClr val="FFFFFF"/>
              </a:solidFill>
              <a:latin typeface="Arial"/>
              <a:ea typeface="Arial"/>
              <a:cs typeface="Arial"/>
              <a:sym typeface="Arial"/>
            </a:endParaRPr>
          </a:p>
          <a:p>
            <a:pPr indent="-431800" lvl="0" marL="457200" marR="0" rtl="0" algn="l">
              <a:lnSpc>
                <a:spcPct val="93000"/>
              </a:lnSpc>
              <a:spcBef>
                <a:spcPts val="0"/>
              </a:spcBef>
              <a:spcAft>
                <a:spcPts val="0"/>
              </a:spcAft>
              <a:buClr>
                <a:srgbClr val="FFFFFF"/>
              </a:buClr>
              <a:buSzPts val="3200"/>
              <a:buFont typeface="Arial"/>
              <a:buChar char="●"/>
            </a:pPr>
            <a:r>
              <a:rPr b="0" i="0" lang="en-US" u="none" cap="none" strike="noStrike">
                <a:solidFill>
                  <a:srgbClr val="FFFFFF"/>
                </a:solidFill>
                <a:latin typeface="Arial"/>
                <a:ea typeface="Arial"/>
                <a:cs typeface="Arial"/>
                <a:sym typeface="Arial"/>
              </a:rPr>
              <a:t>Students will lose this </a:t>
            </a:r>
            <a:r>
              <a:rPr lang="en-US"/>
              <a:t>privilege if they have a combination of 4 or more late assignments and/or do not follow our PAWSitive Pride expectations</a:t>
            </a:r>
            <a:r>
              <a:rPr lang="en-US"/>
              <a:t> </a:t>
            </a:r>
            <a:br>
              <a:rPr b="0" i="0" lang="en-US" u="none" cap="none" strike="noStrike">
                <a:solidFill>
                  <a:srgbClr val="FFFFFF"/>
                </a:solidFill>
                <a:latin typeface="Arial"/>
                <a:ea typeface="Arial"/>
                <a:cs typeface="Arial"/>
                <a:sym typeface="Arial"/>
              </a:rPr>
            </a:br>
            <a:endParaRPr/>
          </a:p>
          <a:p>
            <a:pPr indent="0" lvl="0" marL="0" marR="0" rtl="0" algn="l">
              <a:lnSpc>
                <a:spcPct val="93000"/>
              </a:lnSpc>
              <a:spcBef>
                <a:spcPts val="1400"/>
              </a:spcBef>
              <a:spcAft>
                <a:spcPts val="0"/>
              </a:spcAft>
              <a:buNone/>
            </a:pPr>
            <a:r>
              <a:t/>
            </a:r>
            <a:endParaRPr/>
          </a:p>
        </p:txBody>
      </p:sp>
      <p:pic>
        <p:nvPicPr>
          <p:cNvPr id="132" name="Google Shape;132;p11"/>
          <p:cNvPicPr preferRelativeResize="0"/>
          <p:nvPr/>
        </p:nvPicPr>
        <p:blipFill rotWithShape="1">
          <a:blip r:embed="rId3">
            <a:alphaModFix/>
          </a:blip>
          <a:srcRect b="0" l="0" r="0" t="0"/>
          <a:stretch/>
        </p:blipFill>
        <p:spPr>
          <a:xfrm>
            <a:off x="6488125" y="4953325"/>
            <a:ext cx="3200400" cy="22860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6" name="Shape 136"/>
        <p:cNvGrpSpPr/>
        <p:nvPr/>
      </p:nvGrpSpPr>
      <p:grpSpPr>
        <a:xfrm>
          <a:off x="0" y="0"/>
          <a:ext cx="0" cy="0"/>
          <a:chOff x="0" y="0"/>
          <a:chExt cx="0" cy="0"/>
        </a:xfrm>
      </p:grpSpPr>
      <p:sp>
        <p:nvSpPr>
          <p:cNvPr id="137" name="Google Shape;137;p14"/>
          <p:cNvSpPr txBox="1"/>
          <p:nvPr>
            <p:ph idx="4294967295" type="ctrTitle"/>
          </p:nvPr>
        </p:nvSpPr>
        <p:spPr>
          <a:xfrm>
            <a:off x="503237" y="307975"/>
            <a:ext cx="9067801" cy="1246188"/>
          </a:xfrm>
          <a:prstGeom prst="rect">
            <a:avLst/>
          </a:prstGeom>
          <a:noFill/>
          <a:ln>
            <a:noFill/>
          </a:ln>
        </p:spPr>
        <p:txBody>
          <a:bodyPr anchorCtr="0" anchor="ctr" bIns="0" lIns="0" spcFirstLastPara="1" rIns="0" wrap="square" tIns="0">
            <a:normAutofit/>
          </a:bodyPr>
          <a:lstStyle/>
          <a:p>
            <a:pPr indent="0" lvl="0" marL="0" marR="0" rtl="0" algn="ctr">
              <a:lnSpc>
                <a:spcPct val="93000"/>
              </a:lnSpc>
              <a:spcBef>
                <a:spcPts val="0"/>
              </a:spcBef>
              <a:spcAft>
                <a:spcPts val="0"/>
              </a:spcAft>
              <a:buClr>
                <a:srgbClr val="FFFFFF"/>
              </a:buClr>
              <a:buSzPts val="4400"/>
              <a:buFont typeface="Arial"/>
              <a:buNone/>
            </a:pPr>
            <a:r>
              <a:rPr lang="en-US"/>
              <a:t>Albany Elementary</a:t>
            </a:r>
            <a:endParaRPr/>
          </a:p>
          <a:p>
            <a:pPr indent="0" lvl="0" marL="0" marR="0" rtl="0" algn="ctr">
              <a:lnSpc>
                <a:spcPct val="93000"/>
              </a:lnSpc>
              <a:spcBef>
                <a:spcPts val="0"/>
              </a:spcBef>
              <a:spcAft>
                <a:spcPts val="0"/>
              </a:spcAft>
              <a:buClr>
                <a:srgbClr val="FFFFFF"/>
              </a:buClr>
              <a:buSzPts val="4400"/>
              <a:buFont typeface="Arial"/>
              <a:buNone/>
            </a:pPr>
            <a:r>
              <a:rPr b="0" i="0" lang="en-US" sz="4400" u="none" cap="none" strike="noStrike">
                <a:solidFill>
                  <a:srgbClr val="FFFFFF"/>
                </a:solidFill>
                <a:latin typeface="Arial"/>
                <a:ea typeface="Arial"/>
                <a:cs typeface="Arial"/>
                <a:sym typeface="Arial"/>
              </a:rPr>
              <a:t>Parent-Teacher Organization (PTO)</a:t>
            </a:r>
            <a:endParaRPr/>
          </a:p>
        </p:txBody>
      </p:sp>
      <p:sp>
        <p:nvSpPr>
          <p:cNvPr id="138" name="Google Shape;138;p14"/>
          <p:cNvSpPr txBox="1"/>
          <p:nvPr>
            <p:ph idx="4294967295" type="subTitle"/>
          </p:nvPr>
        </p:nvSpPr>
        <p:spPr>
          <a:xfrm>
            <a:off x="503237" y="1768475"/>
            <a:ext cx="9067801" cy="5829300"/>
          </a:xfrm>
          <a:prstGeom prst="rect">
            <a:avLst/>
          </a:prstGeom>
          <a:noFill/>
          <a:ln>
            <a:noFill/>
          </a:ln>
        </p:spPr>
        <p:txBody>
          <a:bodyPr anchorCtr="0" anchor="t" bIns="0" lIns="0" spcFirstLastPara="1" rIns="0" wrap="square" tIns="0">
            <a:normAutofit/>
          </a:bodyPr>
          <a:lstStyle/>
          <a:p>
            <a:pPr indent="0" lvl="0" marL="0" marR="0" rtl="0" algn="l">
              <a:lnSpc>
                <a:spcPct val="93000"/>
              </a:lnSpc>
              <a:spcBef>
                <a:spcPts val="0"/>
              </a:spcBef>
              <a:spcAft>
                <a:spcPts val="0"/>
              </a:spcAft>
              <a:buClr>
                <a:srgbClr val="FFFFFF"/>
              </a:buClr>
              <a:buSzPts val="3200"/>
              <a:buFont typeface="Arial"/>
              <a:buNone/>
            </a:pPr>
            <a:r>
              <a:rPr b="0" i="0" lang="en-US" sz="3200" u="none" cap="none" strike="noStrike">
                <a:solidFill>
                  <a:srgbClr val="FFFFFF"/>
                </a:solidFill>
                <a:latin typeface="Arial"/>
                <a:ea typeface="Arial"/>
                <a:cs typeface="Arial"/>
                <a:sym typeface="Arial"/>
              </a:rPr>
              <a:t> </a:t>
            </a:r>
            <a:r>
              <a:rPr b="0" i="0" lang="en-US" sz="3600" u="none" cap="none" strike="noStrike">
                <a:solidFill>
                  <a:srgbClr val="FFFFFF"/>
                </a:solidFill>
                <a:latin typeface="Tahoma"/>
                <a:ea typeface="Tahoma"/>
                <a:cs typeface="Tahoma"/>
                <a:sym typeface="Tahoma"/>
              </a:rPr>
              <a:t>  </a:t>
            </a:r>
            <a:r>
              <a:rPr b="0" i="0" lang="en-US" sz="3600" u="none" cap="none" strike="noStrike">
                <a:solidFill>
                  <a:srgbClr val="FFFFFF"/>
                </a:solidFill>
                <a:latin typeface="Arial"/>
                <a:ea typeface="Arial"/>
                <a:cs typeface="Arial"/>
                <a:sym typeface="Arial"/>
              </a:rPr>
              <a:t>Become a member</a:t>
            </a:r>
            <a:endParaRPr b="0" i="0" sz="3600" u="none" cap="none" strike="noStrike">
              <a:solidFill>
                <a:srgbClr val="FFFFFF"/>
              </a:solidFill>
              <a:latin typeface="Arial"/>
              <a:ea typeface="Arial"/>
              <a:cs typeface="Arial"/>
              <a:sym typeface="Arial"/>
            </a:endParaRPr>
          </a:p>
          <a:p>
            <a:pPr indent="-476885" lvl="0" marL="342900" marR="0" rtl="0" algn="l">
              <a:lnSpc>
                <a:spcPct val="93000"/>
              </a:lnSpc>
              <a:spcBef>
                <a:spcPts val="1400"/>
              </a:spcBef>
              <a:spcAft>
                <a:spcPts val="0"/>
              </a:spcAft>
              <a:buClr>
                <a:srgbClr val="FFFFFF"/>
              </a:buClr>
              <a:buSzPts val="3600"/>
              <a:buFont typeface="Noto Sans Symbols"/>
              <a:buChar char="●"/>
            </a:pPr>
            <a:r>
              <a:rPr b="0" i="0" lang="en-US" sz="3600" u="none" cap="none" strike="noStrike">
                <a:solidFill>
                  <a:srgbClr val="FFFFFF"/>
                </a:solidFill>
                <a:latin typeface="Arial"/>
                <a:ea typeface="Arial"/>
                <a:cs typeface="Arial"/>
                <a:sym typeface="Arial"/>
              </a:rPr>
              <a:t>  Attend a meeting</a:t>
            </a:r>
            <a:endParaRPr sz="3600"/>
          </a:p>
          <a:p>
            <a:pPr indent="-476885" lvl="0" marL="342900" marR="0" rtl="0" algn="l">
              <a:lnSpc>
                <a:spcPct val="93000"/>
              </a:lnSpc>
              <a:spcBef>
                <a:spcPts val="1400"/>
              </a:spcBef>
              <a:spcAft>
                <a:spcPts val="0"/>
              </a:spcAft>
              <a:buClr>
                <a:srgbClr val="FFFFFF"/>
              </a:buClr>
              <a:buSzPts val="3600"/>
              <a:buFont typeface="Noto Sans Symbols"/>
              <a:buChar char="●"/>
            </a:pPr>
            <a:r>
              <a:rPr b="0" i="0" lang="en-US" sz="3600" u="none" cap="none" strike="noStrike">
                <a:solidFill>
                  <a:srgbClr val="FFFFFF"/>
                </a:solidFill>
                <a:latin typeface="Arial"/>
                <a:ea typeface="Arial"/>
                <a:cs typeface="Arial"/>
                <a:sym typeface="Arial"/>
              </a:rPr>
              <a:t>  Volunteer at an event</a:t>
            </a:r>
            <a:endParaRPr sz="3600"/>
          </a:p>
          <a:p>
            <a:pPr indent="-476885" lvl="0" marL="342900" marR="0" rtl="0" algn="l">
              <a:lnSpc>
                <a:spcPct val="93000"/>
              </a:lnSpc>
              <a:spcBef>
                <a:spcPts val="1400"/>
              </a:spcBef>
              <a:spcAft>
                <a:spcPts val="0"/>
              </a:spcAft>
              <a:buClr>
                <a:srgbClr val="FFFFFF"/>
              </a:buClr>
              <a:buSzPts val="3600"/>
              <a:buFont typeface="Noto Sans Symbols"/>
              <a:buChar char="●"/>
            </a:pPr>
            <a:r>
              <a:rPr b="0" i="0" lang="en-US" sz="3600" u="none" cap="none" strike="noStrike">
                <a:solidFill>
                  <a:srgbClr val="FFFFFF"/>
                </a:solidFill>
                <a:latin typeface="Arial"/>
                <a:ea typeface="Arial"/>
                <a:cs typeface="Arial"/>
                <a:sym typeface="Arial"/>
              </a:rPr>
              <a:t>  Support the School Walk/Fundraiser</a:t>
            </a:r>
            <a:endParaRPr b="0" i="0" sz="3600" u="none" cap="none" strike="noStrike">
              <a:solidFill>
                <a:srgbClr val="FFFFFF"/>
              </a:solidFill>
              <a:latin typeface="Arial"/>
              <a:ea typeface="Arial"/>
              <a:cs typeface="Arial"/>
              <a:sym typeface="Arial"/>
            </a:endParaRPr>
          </a:p>
          <a:p>
            <a:pPr indent="0" lvl="0" marL="0" marR="0" rtl="0" algn="l">
              <a:lnSpc>
                <a:spcPct val="93000"/>
              </a:lnSpc>
              <a:spcBef>
                <a:spcPts val="1400"/>
              </a:spcBef>
              <a:spcAft>
                <a:spcPts val="0"/>
              </a:spcAft>
              <a:buNone/>
            </a:pPr>
            <a:r>
              <a:t/>
            </a:r>
            <a:endParaRPr sz="3600"/>
          </a:p>
          <a:p>
            <a:pPr indent="0" lvl="0" marL="0" marR="0" rtl="0" algn="l">
              <a:lnSpc>
                <a:spcPct val="93000"/>
              </a:lnSpc>
              <a:spcBef>
                <a:spcPts val="1400"/>
              </a:spcBef>
              <a:spcAft>
                <a:spcPts val="0"/>
              </a:spcAft>
              <a:buNone/>
            </a:pPr>
            <a:r>
              <a:t/>
            </a:r>
            <a:endParaRPr sz="3600"/>
          </a:p>
          <a:p>
            <a:pPr indent="0" lvl="0" marL="0" marR="0" rtl="0" algn="l">
              <a:lnSpc>
                <a:spcPct val="93000"/>
              </a:lnSpc>
              <a:spcBef>
                <a:spcPts val="1400"/>
              </a:spcBef>
              <a:spcAft>
                <a:spcPts val="0"/>
              </a:spcAft>
              <a:buNone/>
            </a:pPr>
            <a:r>
              <a:t/>
            </a:r>
            <a:endParaRPr sz="3600"/>
          </a:p>
          <a:p>
            <a:pPr indent="-407035" lvl="0" marL="342900" marR="0" rtl="0" algn="l">
              <a:lnSpc>
                <a:spcPct val="93000"/>
              </a:lnSpc>
              <a:spcBef>
                <a:spcPts val="1400"/>
              </a:spcBef>
              <a:spcAft>
                <a:spcPts val="0"/>
              </a:spcAft>
              <a:buClr>
                <a:srgbClr val="FFFFFF"/>
              </a:buClr>
              <a:buSzPts val="2500"/>
              <a:buChar char="●"/>
            </a:pPr>
            <a:r>
              <a:rPr lang="en-US" sz="2500" u="sng">
                <a:solidFill>
                  <a:srgbClr val="FFFFFF"/>
                </a:solidFill>
                <a:hlinkClick r:id="rId3"/>
              </a:rPr>
              <a:t>https://www.district745.org/albany-elementary-school/parents/pto</a:t>
            </a:r>
            <a:endParaRPr sz="2500">
              <a:solidFill>
                <a:srgbClr val="FFFFFF"/>
              </a:solidFill>
            </a:endParaRPr>
          </a:p>
        </p:txBody>
      </p:sp>
      <p:pic>
        <p:nvPicPr>
          <p:cNvPr id="139" name="Google Shape;139;p14"/>
          <p:cNvPicPr preferRelativeResize="0"/>
          <p:nvPr/>
        </p:nvPicPr>
        <p:blipFill>
          <a:blip r:embed="rId4">
            <a:alphaModFix/>
          </a:blip>
          <a:stretch>
            <a:fillRect/>
          </a:stretch>
        </p:blipFill>
        <p:spPr>
          <a:xfrm>
            <a:off x="1978538" y="4484999"/>
            <a:ext cx="6117175" cy="18650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 name="Shape 20"/>
        <p:cNvGrpSpPr/>
        <p:nvPr/>
      </p:nvGrpSpPr>
      <p:grpSpPr>
        <a:xfrm>
          <a:off x="0" y="0"/>
          <a:ext cx="0" cy="0"/>
          <a:chOff x="0" y="0"/>
          <a:chExt cx="0" cy="0"/>
        </a:xfrm>
      </p:grpSpPr>
      <p:sp>
        <p:nvSpPr>
          <p:cNvPr id="21" name="Google Shape;21;p2"/>
          <p:cNvSpPr txBox="1"/>
          <p:nvPr>
            <p:ph idx="4294967295" type="ctrTitle"/>
          </p:nvPr>
        </p:nvSpPr>
        <p:spPr>
          <a:xfrm>
            <a:off x="503237" y="301625"/>
            <a:ext cx="9070976" cy="1262063"/>
          </a:xfrm>
          <a:prstGeom prst="rect">
            <a:avLst/>
          </a:prstGeom>
          <a:noFill/>
          <a:ln>
            <a:noFill/>
          </a:ln>
        </p:spPr>
        <p:txBody>
          <a:bodyPr anchorCtr="0" anchor="ctr" bIns="0" lIns="0" spcFirstLastPara="1" rIns="0" wrap="square" tIns="0">
            <a:normAutofit/>
          </a:bodyPr>
          <a:lstStyle/>
          <a:p>
            <a:pPr indent="0" lvl="0" marL="0" marR="0" rtl="0" algn="ctr">
              <a:lnSpc>
                <a:spcPct val="121000"/>
              </a:lnSpc>
              <a:spcBef>
                <a:spcPts val="0"/>
              </a:spcBef>
              <a:spcAft>
                <a:spcPts val="0"/>
              </a:spcAft>
              <a:buClr>
                <a:srgbClr val="FFFFFF"/>
              </a:buClr>
              <a:buSzPts val="5400"/>
              <a:buFont typeface="Arial"/>
              <a:buNone/>
            </a:pPr>
            <a:r>
              <a:rPr b="0" i="0" lang="en-US" sz="5400" u="none" cap="none" strike="noStrike">
                <a:solidFill>
                  <a:srgbClr val="FFFFFF"/>
                </a:solidFill>
                <a:latin typeface="Arial"/>
                <a:ea typeface="Arial"/>
                <a:cs typeface="Arial"/>
                <a:sym typeface="Arial"/>
              </a:rPr>
              <a:t>Teaming</a:t>
            </a:r>
            <a:endParaRPr/>
          </a:p>
        </p:txBody>
      </p:sp>
      <p:sp>
        <p:nvSpPr>
          <p:cNvPr id="22" name="Google Shape;22;p2"/>
          <p:cNvSpPr txBox="1"/>
          <p:nvPr>
            <p:ph idx="4294967295" type="subTitle"/>
          </p:nvPr>
        </p:nvSpPr>
        <p:spPr>
          <a:xfrm>
            <a:off x="449262" y="1493837"/>
            <a:ext cx="9070976" cy="5119688"/>
          </a:xfrm>
          <a:prstGeom prst="rect">
            <a:avLst/>
          </a:prstGeom>
          <a:noFill/>
          <a:ln>
            <a:noFill/>
          </a:ln>
        </p:spPr>
        <p:txBody>
          <a:bodyPr anchorCtr="0" anchor="t" bIns="0" lIns="0" spcFirstLastPara="1" rIns="0" wrap="square" tIns="0">
            <a:normAutofit/>
          </a:bodyPr>
          <a:lstStyle/>
          <a:p>
            <a:pPr indent="-322262" lvl="0" marL="427037" marR="0" rtl="0" algn="ctr">
              <a:lnSpc>
                <a:spcPct val="121000"/>
              </a:lnSpc>
              <a:spcBef>
                <a:spcPts val="0"/>
              </a:spcBef>
              <a:spcAft>
                <a:spcPts val="0"/>
              </a:spcAft>
              <a:buClr>
                <a:srgbClr val="FFFFFF"/>
              </a:buClr>
              <a:buSzPts val="1440"/>
              <a:buFont typeface="Noto Sans Symbols"/>
              <a:buChar char="●"/>
            </a:pPr>
            <a:r>
              <a:rPr b="0" i="0" lang="en-US" sz="3200" u="none" cap="none" strike="noStrike">
                <a:solidFill>
                  <a:srgbClr val="FFFFFF"/>
                </a:solidFill>
                <a:latin typeface="Arial"/>
                <a:ea typeface="Arial"/>
                <a:cs typeface="Arial"/>
                <a:sym typeface="Arial"/>
              </a:rPr>
              <a:t>Math-Homeroom Teacher</a:t>
            </a:r>
            <a:endParaRPr/>
          </a:p>
          <a:p>
            <a:pPr indent="-322262" lvl="0" marL="427037" marR="0" rtl="0" algn="ctr">
              <a:lnSpc>
                <a:spcPct val="121000"/>
              </a:lnSpc>
              <a:spcBef>
                <a:spcPts val="1400"/>
              </a:spcBef>
              <a:spcAft>
                <a:spcPts val="0"/>
              </a:spcAft>
              <a:buClr>
                <a:srgbClr val="FFFFFF"/>
              </a:buClr>
              <a:buSzPts val="1440"/>
              <a:buFont typeface="Noto Sans Symbols"/>
              <a:buChar char="●"/>
            </a:pPr>
            <a:r>
              <a:rPr b="0" i="0" lang="en-US" sz="3200" u="none" cap="none" strike="noStrike">
                <a:solidFill>
                  <a:srgbClr val="FFFFFF"/>
                </a:solidFill>
                <a:latin typeface="Arial"/>
                <a:ea typeface="Arial"/>
                <a:cs typeface="Arial"/>
                <a:sym typeface="Arial"/>
              </a:rPr>
              <a:t>Language Arts-Mrs. Snoberger/Mrs. Bieber and Mrs. Spohn                      </a:t>
            </a:r>
            <a:endParaRPr/>
          </a:p>
          <a:p>
            <a:pPr indent="-322262" lvl="0" marL="427037" marR="0" rtl="0" algn="ctr">
              <a:lnSpc>
                <a:spcPct val="121000"/>
              </a:lnSpc>
              <a:spcBef>
                <a:spcPts val="1400"/>
              </a:spcBef>
              <a:spcAft>
                <a:spcPts val="0"/>
              </a:spcAft>
              <a:buClr>
                <a:srgbClr val="FFFFFF"/>
              </a:buClr>
              <a:buSzPts val="1440"/>
              <a:buFont typeface="Noto Sans Symbols"/>
              <a:buChar char="●"/>
            </a:pPr>
            <a:r>
              <a:rPr b="0" i="0" lang="en-US" sz="3200" u="none" cap="none" strike="noStrike">
                <a:solidFill>
                  <a:srgbClr val="FFFFFF"/>
                </a:solidFill>
                <a:latin typeface="Arial"/>
                <a:ea typeface="Arial"/>
                <a:cs typeface="Arial"/>
                <a:sym typeface="Arial"/>
              </a:rPr>
              <a:t>Social-Mr. Feldewerd</a:t>
            </a:r>
            <a:endParaRPr/>
          </a:p>
          <a:p>
            <a:pPr indent="-322262" lvl="0" marL="427037" marR="0" rtl="0" algn="ctr">
              <a:lnSpc>
                <a:spcPct val="121000"/>
              </a:lnSpc>
              <a:spcBef>
                <a:spcPts val="1400"/>
              </a:spcBef>
              <a:spcAft>
                <a:spcPts val="0"/>
              </a:spcAft>
              <a:buClr>
                <a:srgbClr val="FFFFFF"/>
              </a:buClr>
              <a:buSzPts val="1440"/>
              <a:buFont typeface="Noto Sans Symbols"/>
              <a:buChar char="●"/>
            </a:pPr>
            <a:r>
              <a:rPr b="0" i="0" lang="en-US" sz="3200" u="none" cap="none" strike="noStrike">
                <a:solidFill>
                  <a:srgbClr val="FFFFFF"/>
                </a:solidFill>
                <a:latin typeface="Arial"/>
                <a:ea typeface="Arial"/>
                <a:cs typeface="Arial"/>
                <a:sym typeface="Arial"/>
              </a:rPr>
              <a:t>Science-Ms. Eibensteiner</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3" name="Shape 143"/>
        <p:cNvGrpSpPr/>
        <p:nvPr/>
      </p:nvGrpSpPr>
      <p:grpSpPr>
        <a:xfrm>
          <a:off x="0" y="0"/>
          <a:ext cx="0" cy="0"/>
          <a:chOff x="0" y="0"/>
          <a:chExt cx="0" cy="0"/>
        </a:xfrm>
      </p:grpSpPr>
      <p:sp>
        <p:nvSpPr>
          <p:cNvPr id="144" name="Google Shape;144;p15"/>
          <p:cNvSpPr/>
          <p:nvPr/>
        </p:nvSpPr>
        <p:spPr>
          <a:xfrm>
            <a:off x="184062" y="2001900"/>
            <a:ext cx="9609300" cy="2642100"/>
          </a:xfrm>
          <a:prstGeom prst="rect">
            <a:avLst/>
          </a:prstGeom>
          <a:noFill/>
          <a:ln>
            <a:noFill/>
          </a:ln>
        </p:spPr>
        <p:txBody>
          <a:bodyPr anchorCtr="0" anchor="t" bIns="45700" lIns="45700" spcFirstLastPara="1" rIns="45700" wrap="square" tIns="45700">
            <a:spAutoFit/>
          </a:bodyPr>
          <a:lstStyle/>
          <a:p>
            <a:pPr indent="-361950" lvl="0" marL="285750" marR="0" rtl="0" algn="l">
              <a:lnSpc>
                <a:spcPct val="93000"/>
              </a:lnSpc>
              <a:spcBef>
                <a:spcPts val="0"/>
              </a:spcBef>
              <a:spcAft>
                <a:spcPts val="0"/>
              </a:spcAft>
              <a:buClr>
                <a:srgbClr val="FFFFFF"/>
              </a:buClr>
              <a:buSzPts val="3000"/>
              <a:buFont typeface="Arial"/>
              <a:buChar char="•"/>
            </a:pPr>
            <a:r>
              <a:rPr b="0" i="0" lang="en-US" sz="3000" u="none" cap="none" strike="noStrike">
                <a:solidFill>
                  <a:srgbClr val="FFFFFF"/>
                </a:solidFill>
                <a:latin typeface="Arial"/>
                <a:ea typeface="Arial"/>
                <a:cs typeface="Arial"/>
                <a:sym typeface="Arial"/>
              </a:rPr>
              <a:t>Supporting Leading-Edge Ideas and Programs</a:t>
            </a:r>
            <a:endParaRPr sz="3000">
              <a:solidFill>
                <a:srgbClr val="FFFFFF"/>
              </a:solidFill>
            </a:endParaRPr>
          </a:p>
          <a:p>
            <a:pPr indent="0" lvl="0" marL="0" marR="0" rtl="0" algn="l">
              <a:lnSpc>
                <a:spcPct val="93000"/>
              </a:lnSpc>
              <a:spcBef>
                <a:spcPts val="0"/>
              </a:spcBef>
              <a:spcAft>
                <a:spcPts val="0"/>
              </a:spcAft>
              <a:buClr>
                <a:srgbClr val="000000"/>
              </a:buClr>
              <a:buSzPts val="1800"/>
              <a:buFont typeface="Arial"/>
              <a:buNone/>
            </a:pPr>
            <a:r>
              <a:t/>
            </a:r>
            <a:endParaRPr b="0" i="0" sz="3000" u="none" cap="none" strike="noStrike">
              <a:solidFill>
                <a:srgbClr val="FFFFFF"/>
              </a:solidFill>
              <a:latin typeface="Arial"/>
              <a:ea typeface="Arial"/>
              <a:cs typeface="Arial"/>
              <a:sym typeface="Arial"/>
            </a:endParaRPr>
          </a:p>
          <a:p>
            <a:pPr indent="-361950" lvl="0" marL="285750" marR="0" rtl="0" algn="l">
              <a:lnSpc>
                <a:spcPct val="93000"/>
              </a:lnSpc>
              <a:spcBef>
                <a:spcPts val="0"/>
              </a:spcBef>
              <a:spcAft>
                <a:spcPts val="0"/>
              </a:spcAft>
              <a:buClr>
                <a:srgbClr val="FFFFFF"/>
              </a:buClr>
              <a:buSzPts val="3000"/>
              <a:buFont typeface="Arial"/>
              <a:buChar char="•"/>
            </a:pPr>
            <a:r>
              <a:rPr b="0" i="0" lang="en-US" sz="3000" u="none" cap="none" strike="noStrike">
                <a:solidFill>
                  <a:srgbClr val="FFFFFF"/>
                </a:solidFill>
                <a:latin typeface="Arial"/>
                <a:ea typeface="Arial"/>
                <a:cs typeface="Arial"/>
                <a:sym typeface="Arial"/>
              </a:rPr>
              <a:t> </a:t>
            </a:r>
            <a:r>
              <a:rPr lang="en-US" sz="3000">
                <a:solidFill>
                  <a:srgbClr val="FFFFFF"/>
                </a:solidFill>
              </a:rPr>
              <a:t>T</a:t>
            </a:r>
            <a:r>
              <a:rPr b="0" i="0" lang="en-US" sz="3000" u="none" cap="none" strike="noStrike">
                <a:solidFill>
                  <a:srgbClr val="FFFFFF"/>
                </a:solidFill>
                <a:latin typeface="Arial"/>
                <a:ea typeface="Arial"/>
                <a:cs typeface="Arial"/>
                <a:sym typeface="Arial"/>
              </a:rPr>
              <a:t>he foundation was able to award grants up to $1000 for a total of $5000</a:t>
            </a:r>
            <a:endParaRPr sz="3000">
              <a:solidFill>
                <a:srgbClr val="FFFFFF"/>
              </a:solidFill>
            </a:endParaRPr>
          </a:p>
          <a:p>
            <a:pPr indent="-171450" lvl="0" marL="285750" marR="0" rtl="0" algn="l">
              <a:lnSpc>
                <a:spcPct val="93000"/>
              </a:lnSpc>
              <a:spcBef>
                <a:spcPts val="0"/>
              </a:spcBef>
              <a:spcAft>
                <a:spcPts val="0"/>
              </a:spcAft>
              <a:buClr>
                <a:srgbClr val="000000"/>
              </a:buClr>
              <a:buSzPts val="1800"/>
              <a:buFont typeface="Arial"/>
              <a:buNone/>
            </a:pPr>
            <a:r>
              <a:t/>
            </a:r>
            <a:endParaRPr b="0" i="0" sz="3000" u="none" cap="none" strike="noStrike">
              <a:solidFill>
                <a:srgbClr val="FFFFFF"/>
              </a:solidFill>
              <a:latin typeface="Arial"/>
              <a:ea typeface="Arial"/>
              <a:cs typeface="Arial"/>
              <a:sym typeface="Arial"/>
            </a:endParaRPr>
          </a:p>
          <a:p>
            <a:pPr indent="-361950" lvl="0" marL="285750" marR="0" rtl="0" algn="l">
              <a:lnSpc>
                <a:spcPct val="93000"/>
              </a:lnSpc>
              <a:spcBef>
                <a:spcPts val="0"/>
              </a:spcBef>
              <a:spcAft>
                <a:spcPts val="0"/>
              </a:spcAft>
              <a:buClr>
                <a:srgbClr val="FFFFFF"/>
              </a:buClr>
              <a:buSzPts val="3000"/>
              <a:buFont typeface="Arial"/>
              <a:buChar char="•"/>
            </a:pPr>
            <a:r>
              <a:rPr b="0" i="0" lang="en-US" sz="3000" u="none" cap="none" strike="noStrike">
                <a:solidFill>
                  <a:srgbClr val="FFFFFF"/>
                </a:solidFill>
                <a:latin typeface="Arial"/>
                <a:ea typeface="Arial"/>
                <a:cs typeface="Arial"/>
                <a:sym typeface="Arial"/>
              </a:rPr>
              <a:t>This past year ideas funded in our building:</a:t>
            </a:r>
            <a:endParaRPr sz="3000">
              <a:solidFill>
                <a:srgbClr val="FFFFFF"/>
              </a:solidFill>
            </a:endParaRPr>
          </a:p>
          <a:p>
            <a:pPr indent="-190500" lvl="1" marL="457200" marR="0" rtl="0" algn="l">
              <a:lnSpc>
                <a:spcPct val="100000"/>
              </a:lnSpc>
              <a:spcBef>
                <a:spcPts val="0"/>
              </a:spcBef>
              <a:spcAft>
                <a:spcPts val="0"/>
              </a:spcAft>
              <a:buClr>
                <a:srgbClr val="FFFFFF"/>
              </a:buClr>
              <a:buSzPts val="3000"/>
              <a:buFont typeface="Arial"/>
              <a:buChar char="•"/>
            </a:pPr>
            <a:r>
              <a:rPr b="0" i="0" lang="en-US" sz="3000" u="none" cap="none" strike="noStrike">
                <a:solidFill>
                  <a:srgbClr val="FFFFFF"/>
                </a:solidFill>
                <a:latin typeface="Arial"/>
                <a:ea typeface="Arial"/>
                <a:cs typeface="Arial"/>
                <a:sym typeface="Arial"/>
              </a:rPr>
              <a:t>Technology</a:t>
            </a:r>
            <a:endParaRPr sz="3000">
              <a:solidFill>
                <a:srgbClr val="FFFFFF"/>
              </a:solidFill>
            </a:endParaRPr>
          </a:p>
          <a:p>
            <a:pPr indent="-190500" lvl="1" marL="457200" marR="0" rtl="0" algn="l">
              <a:lnSpc>
                <a:spcPct val="100000"/>
              </a:lnSpc>
              <a:spcBef>
                <a:spcPts val="0"/>
              </a:spcBef>
              <a:spcAft>
                <a:spcPts val="0"/>
              </a:spcAft>
              <a:buClr>
                <a:srgbClr val="FFFFFF"/>
              </a:buClr>
              <a:buSzPts val="3000"/>
              <a:buFont typeface="Arial"/>
              <a:buChar char="•"/>
            </a:pPr>
            <a:r>
              <a:rPr b="0" i="0" lang="en-US" sz="3000" u="none" cap="none" strike="noStrike">
                <a:solidFill>
                  <a:srgbClr val="FFFFFF"/>
                </a:solidFill>
                <a:latin typeface="Arial"/>
                <a:ea typeface="Arial"/>
                <a:cs typeface="Arial"/>
                <a:sym typeface="Arial"/>
              </a:rPr>
              <a:t>Musical Instruments</a:t>
            </a:r>
            <a:endParaRPr sz="3000">
              <a:solidFill>
                <a:srgbClr val="FFFFFF"/>
              </a:solidFill>
            </a:endParaRPr>
          </a:p>
          <a:p>
            <a:pPr indent="-190500" lvl="1" marL="457200" marR="0" rtl="0" algn="l">
              <a:lnSpc>
                <a:spcPct val="100000"/>
              </a:lnSpc>
              <a:spcBef>
                <a:spcPts val="0"/>
              </a:spcBef>
              <a:spcAft>
                <a:spcPts val="0"/>
              </a:spcAft>
              <a:buClr>
                <a:srgbClr val="FFFFFF"/>
              </a:buClr>
              <a:buSzPts val="3000"/>
              <a:buFont typeface="Arial"/>
              <a:buChar char="•"/>
            </a:pPr>
            <a:r>
              <a:rPr b="0" i="0" lang="en-US" sz="3000" u="none" cap="none" strike="noStrike">
                <a:solidFill>
                  <a:srgbClr val="FFFFFF"/>
                </a:solidFill>
                <a:latin typeface="Arial"/>
                <a:ea typeface="Arial"/>
                <a:cs typeface="Arial"/>
                <a:sym typeface="Arial"/>
              </a:rPr>
              <a:t>Media Center Enhancements</a:t>
            </a:r>
            <a:endParaRPr sz="3000">
              <a:solidFill>
                <a:srgbClr val="FFFFFF"/>
              </a:solidFill>
            </a:endParaRPr>
          </a:p>
        </p:txBody>
      </p:sp>
      <p:sp>
        <p:nvSpPr>
          <p:cNvPr id="145" name="Google Shape;145;p15"/>
          <p:cNvSpPr/>
          <p:nvPr/>
        </p:nvSpPr>
        <p:spPr>
          <a:xfrm>
            <a:off x="230900" y="6211600"/>
            <a:ext cx="9609300" cy="1344900"/>
          </a:xfrm>
          <a:prstGeom prst="rect">
            <a:avLst/>
          </a:prstGeom>
          <a:noFill/>
          <a:ln>
            <a:noFill/>
          </a:ln>
        </p:spPr>
        <p:txBody>
          <a:bodyPr anchorCtr="0" anchor="t" bIns="45700" lIns="45700" spcFirstLastPara="1" rIns="45700" wrap="square" tIns="45700">
            <a:spAutoFit/>
          </a:bodyPr>
          <a:lstStyle/>
          <a:p>
            <a:pPr indent="0" lvl="0" marL="0" marR="0" rtl="0" algn="l">
              <a:lnSpc>
                <a:spcPct val="93000"/>
              </a:lnSpc>
              <a:spcBef>
                <a:spcPts val="0"/>
              </a:spcBef>
              <a:spcAft>
                <a:spcPts val="0"/>
              </a:spcAft>
              <a:buClr>
                <a:srgbClr val="000000"/>
              </a:buClr>
              <a:buSzPts val="1800"/>
              <a:buFont typeface="Arial"/>
              <a:buNone/>
            </a:pPr>
            <a:r>
              <a:rPr b="0" i="0" lang="en-US" sz="3000" u="none" cap="none" strike="noStrike">
                <a:solidFill>
                  <a:srgbClr val="FFFFFF"/>
                </a:solidFill>
                <a:latin typeface="Arial"/>
                <a:ea typeface="Arial"/>
                <a:cs typeface="Arial"/>
                <a:sym typeface="Arial"/>
              </a:rPr>
              <a:t>Our annual fundraiser – </a:t>
            </a:r>
            <a:r>
              <a:rPr b="0" i="0" lang="en-US" sz="3000" u="none" cap="none" strike="noStrike">
                <a:solidFill>
                  <a:srgbClr val="FFFF00"/>
                </a:solidFill>
                <a:latin typeface="Arial"/>
                <a:ea typeface="Arial"/>
                <a:cs typeface="Arial"/>
                <a:sym typeface="Arial"/>
              </a:rPr>
              <a:t>Purple Pride by Trailside</a:t>
            </a:r>
            <a:r>
              <a:rPr b="0" i="0" lang="en-US" sz="3000" u="none" cap="none" strike="noStrike">
                <a:solidFill>
                  <a:srgbClr val="FFFFFF"/>
                </a:solidFill>
                <a:latin typeface="Arial"/>
                <a:ea typeface="Arial"/>
                <a:cs typeface="Arial"/>
                <a:sym typeface="Arial"/>
              </a:rPr>
              <a:t> will be Thursday, November 14 at Shady’s Hometown Tavern and Event Center in Albany.  </a:t>
            </a:r>
            <a:endParaRPr sz="3000">
              <a:solidFill>
                <a:srgbClr val="FFFFFF"/>
              </a:solidFill>
            </a:endParaRPr>
          </a:p>
          <a:p>
            <a:pPr indent="0" lvl="0" marL="0" marR="0" rtl="0" algn="l">
              <a:lnSpc>
                <a:spcPct val="93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pic>
        <p:nvPicPr>
          <p:cNvPr id="146" name="Google Shape;146;p15"/>
          <p:cNvPicPr preferRelativeResize="0"/>
          <p:nvPr/>
        </p:nvPicPr>
        <p:blipFill rotWithShape="1">
          <a:blip r:embed="rId3">
            <a:alphaModFix/>
          </a:blip>
          <a:srcRect b="0" l="0" r="0" t="0"/>
          <a:stretch/>
        </p:blipFill>
        <p:spPr>
          <a:xfrm>
            <a:off x="0" y="0"/>
            <a:ext cx="2017650" cy="2001900"/>
          </a:xfrm>
          <a:prstGeom prst="rect">
            <a:avLst/>
          </a:prstGeom>
          <a:noFill/>
          <a:ln>
            <a:noFill/>
          </a:ln>
        </p:spPr>
      </p:pic>
      <p:sp>
        <p:nvSpPr>
          <p:cNvPr id="147" name="Google Shape;147;p15"/>
          <p:cNvSpPr txBox="1"/>
          <p:nvPr/>
        </p:nvSpPr>
        <p:spPr>
          <a:xfrm>
            <a:off x="2509550" y="274750"/>
            <a:ext cx="5052000" cy="944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3600">
                <a:solidFill>
                  <a:srgbClr val="FFFFFF"/>
                </a:solidFill>
              </a:rPr>
              <a:t>Albany Area</a:t>
            </a:r>
            <a:endParaRPr sz="3600">
              <a:solidFill>
                <a:srgbClr val="FFFFFF"/>
              </a:solidFill>
            </a:endParaRPr>
          </a:p>
          <a:p>
            <a:pPr indent="0" lvl="0" marL="0" rtl="0" algn="ctr">
              <a:spcBef>
                <a:spcPts val="0"/>
              </a:spcBef>
              <a:spcAft>
                <a:spcPts val="0"/>
              </a:spcAft>
              <a:buNone/>
            </a:pPr>
            <a:r>
              <a:rPr lang="en-US" sz="3600">
                <a:solidFill>
                  <a:srgbClr val="FFFFFF"/>
                </a:solidFill>
              </a:rPr>
              <a:t> Education Foundation</a:t>
            </a:r>
            <a:endParaRPr sz="3600">
              <a:solidFill>
                <a:srgbClr val="FFFFFF"/>
              </a:solidFill>
            </a:endParaRPr>
          </a:p>
        </p:txBody>
      </p:sp>
      <p:sp>
        <p:nvSpPr>
          <p:cNvPr id="148" name="Google Shape;148;p15"/>
          <p:cNvSpPr txBox="1"/>
          <p:nvPr/>
        </p:nvSpPr>
        <p:spPr>
          <a:xfrm>
            <a:off x="2954600" y="1503000"/>
            <a:ext cx="4161900" cy="422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US" sz="2000" u="sng">
                <a:solidFill>
                  <a:srgbClr val="FFFFFF"/>
                </a:solidFill>
                <a:hlinkClick r:id="rId4"/>
              </a:rPr>
              <a:t>https://albanyareaef.org/</a:t>
            </a:r>
            <a:endParaRPr sz="2000">
              <a:solidFill>
                <a:srgbClr val="FFFFFF"/>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2" name="Shape 152"/>
        <p:cNvGrpSpPr/>
        <p:nvPr/>
      </p:nvGrpSpPr>
      <p:grpSpPr>
        <a:xfrm>
          <a:off x="0" y="0"/>
          <a:ext cx="0" cy="0"/>
          <a:chOff x="0" y="0"/>
          <a:chExt cx="0" cy="0"/>
        </a:xfrm>
      </p:grpSpPr>
      <p:sp>
        <p:nvSpPr>
          <p:cNvPr id="153" name="Google Shape;153;g62a3651ccc_2_0"/>
          <p:cNvSpPr txBox="1"/>
          <p:nvPr/>
        </p:nvSpPr>
        <p:spPr>
          <a:xfrm>
            <a:off x="1543025" y="3852350"/>
            <a:ext cx="7577700" cy="82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3600" u="sng">
                <a:solidFill>
                  <a:srgbClr val="FFFFFF"/>
                </a:solidFill>
                <a:hlinkClick r:id="rId3"/>
              </a:rPr>
              <a:t>http://albanyfifthgrade.weebly.com/</a:t>
            </a:r>
            <a:endParaRPr sz="3600">
              <a:solidFill>
                <a:srgbClr val="FFFFFF"/>
              </a:solidFill>
            </a:endParaRPr>
          </a:p>
          <a:p>
            <a:pPr indent="0" lvl="0" marL="0" rtl="0" algn="l">
              <a:spcBef>
                <a:spcPts val="0"/>
              </a:spcBef>
              <a:spcAft>
                <a:spcPts val="0"/>
              </a:spcAft>
              <a:buNone/>
            </a:pPr>
            <a:r>
              <a:t/>
            </a:r>
            <a:endParaRPr sz="3600">
              <a:solidFill>
                <a:srgbClr val="FFFFFF"/>
              </a:solidFill>
            </a:endParaRPr>
          </a:p>
        </p:txBody>
      </p:sp>
      <p:sp>
        <p:nvSpPr>
          <p:cNvPr id="154" name="Google Shape;154;g62a3651ccc_2_0"/>
          <p:cNvSpPr txBox="1"/>
          <p:nvPr/>
        </p:nvSpPr>
        <p:spPr>
          <a:xfrm>
            <a:off x="529175" y="1947325"/>
            <a:ext cx="9080400" cy="94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3600">
                <a:solidFill>
                  <a:srgbClr val="FFFFFF"/>
                </a:solidFill>
              </a:rPr>
              <a:t>Albany Elementary 5th Grade Web page</a:t>
            </a:r>
            <a:endParaRPr sz="3600">
              <a:solidFill>
                <a:srgbClr val="FFFFFF"/>
              </a:solidFill>
            </a:endParaRPr>
          </a:p>
        </p:txBody>
      </p:sp>
      <p:pic>
        <p:nvPicPr>
          <p:cNvPr id="155" name="Google Shape;155;g62a3651ccc_2_0"/>
          <p:cNvPicPr preferRelativeResize="0"/>
          <p:nvPr/>
        </p:nvPicPr>
        <p:blipFill>
          <a:blip r:embed="rId4">
            <a:alphaModFix/>
          </a:blip>
          <a:stretch>
            <a:fillRect/>
          </a:stretch>
        </p:blipFill>
        <p:spPr>
          <a:xfrm>
            <a:off x="3369725" y="4677950"/>
            <a:ext cx="2648602" cy="25737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9" name="Shape 159"/>
        <p:cNvGrpSpPr/>
        <p:nvPr/>
      </p:nvGrpSpPr>
      <p:grpSpPr>
        <a:xfrm>
          <a:off x="0" y="0"/>
          <a:ext cx="0" cy="0"/>
          <a:chOff x="0" y="0"/>
          <a:chExt cx="0" cy="0"/>
        </a:xfrm>
      </p:grpSpPr>
      <p:sp>
        <p:nvSpPr>
          <p:cNvPr id="160" name="Google Shape;160;p16"/>
          <p:cNvSpPr txBox="1"/>
          <p:nvPr>
            <p:ph idx="4294967295" type="subTitle"/>
          </p:nvPr>
        </p:nvSpPr>
        <p:spPr>
          <a:xfrm>
            <a:off x="503237" y="1371600"/>
            <a:ext cx="9067801" cy="5321300"/>
          </a:xfrm>
          <a:prstGeom prst="rect">
            <a:avLst/>
          </a:prstGeom>
          <a:noFill/>
          <a:ln>
            <a:noFill/>
          </a:ln>
        </p:spPr>
        <p:txBody>
          <a:bodyPr anchorCtr="0" anchor="t" bIns="0" lIns="0" spcFirstLastPara="1" rIns="0" wrap="square" tIns="0">
            <a:normAutofit/>
          </a:bodyPr>
          <a:lstStyle/>
          <a:p>
            <a:pPr indent="-336550" lvl="0" marL="339725" marR="0" rtl="0" algn="ctr">
              <a:lnSpc>
                <a:spcPct val="93000"/>
              </a:lnSpc>
              <a:spcBef>
                <a:spcPts val="0"/>
              </a:spcBef>
              <a:spcAft>
                <a:spcPts val="0"/>
              </a:spcAft>
              <a:buClr>
                <a:srgbClr val="FFFFFF"/>
              </a:buClr>
              <a:buSzPts val="5400"/>
              <a:buFont typeface="Arial"/>
              <a:buNone/>
            </a:pPr>
            <a:r>
              <a:rPr b="0" i="0" lang="en-US" sz="5400" u="none" cap="none" strike="noStrike">
                <a:solidFill>
                  <a:srgbClr val="FFFFFF"/>
                </a:solidFill>
                <a:latin typeface="Arial"/>
                <a:ea typeface="Arial"/>
                <a:cs typeface="Arial"/>
                <a:sym typeface="Arial"/>
              </a:rPr>
              <a:t>Thank you for coming and supporting your child!</a:t>
            </a:r>
            <a:endParaRPr/>
          </a:p>
        </p:txBody>
      </p:sp>
      <p:pic>
        <p:nvPicPr>
          <p:cNvPr id="161" name="Google Shape;161;p16"/>
          <p:cNvPicPr preferRelativeResize="0"/>
          <p:nvPr/>
        </p:nvPicPr>
        <p:blipFill rotWithShape="1">
          <a:blip r:embed="rId3">
            <a:alphaModFix/>
          </a:blip>
          <a:srcRect b="0" l="0" r="0" t="0"/>
          <a:stretch/>
        </p:blipFill>
        <p:spPr>
          <a:xfrm>
            <a:off x="3897312" y="3856037"/>
            <a:ext cx="2547938" cy="274955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 name="Shape 26"/>
        <p:cNvGrpSpPr/>
        <p:nvPr/>
      </p:nvGrpSpPr>
      <p:grpSpPr>
        <a:xfrm>
          <a:off x="0" y="0"/>
          <a:ext cx="0" cy="0"/>
          <a:chOff x="0" y="0"/>
          <a:chExt cx="0" cy="0"/>
        </a:xfrm>
      </p:grpSpPr>
      <p:sp>
        <p:nvSpPr>
          <p:cNvPr id="27" name="Google Shape;27;g625a56fbcc_0_1"/>
          <p:cNvSpPr txBox="1"/>
          <p:nvPr/>
        </p:nvSpPr>
        <p:spPr>
          <a:xfrm>
            <a:off x="889000" y="280400"/>
            <a:ext cx="8079300" cy="82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4400">
                <a:solidFill>
                  <a:srgbClr val="FFFFFF"/>
                </a:solidFill>
              </a:rPr>
              <a:t>Math</a:t>
            </a:r>
            <a:endParaRPr sz="4400">
              <a:solidFill>
                <a:srgbClr val="FFFFFF"/>
              </a:solidFill>
            </a:endParaRPr>
          </a:p>
        </p:txBody>
      </p:sp>
      <p:sp>
        <p:nvSpPr>
          <p:cNvPr id="28" name="Google Shape;28;g625a56fbcc_0_1"/>
          <p:cNvSpPr txBox="1"/>
          <p:nvPr/>
        </p:nvSpPr>
        <p:spPr>
          <a:xfrm>
            <a:off x="762900" y="1178325"/>
            <a:ext cx="8079300" cy="336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500">
                <a:solidFill>
                  <a:srgbClr val="FFFFFF"/>
                </a:solidFill>
              </a:rPr>
              <a:t>Math Facts-- Multiplication, Division, Mixed</a:t>
            </a:r>
            <a:endParaRPr sz="2500">
              <a:solidFill>
                <a:srgbClr val="FFFFFF"/>
              </a:solidFill>
            </a:endParaRPr>
          </a:p>
          <a:p>
            <a:pPr indent="0" lvl="0" marL="0" rtl="0" algn="l">
              <a:spcBef>
                <a:spcPts val="0"/>
              </a:spcBef>
              <a:spcAft>
                <a:spcPts val="0"/>
              </a:spcAft>
              <a:buNone/>
            </a:pPr>
            <a:r>
              <a:rPr lang="en-US" sz="2500">
                <a:solidFill>
                  <a:srgbClr val="FFFFFF"/>
                </a:solidFill>
              </a:rPr>
              <a:t>	5 minute timing 100 problems</a:t>
            </a:r>
            <a:endParaRPr sz="2500">
              <a:solidFill>
                <a:srgbClr val="FFFFFF"/>
              </a:solidFill>
            </a:endParaRPr>
          </a:p>
          <a:p>
            <a:pPr indent="457200" lvl="0" marL="0" rtl="0" algn="l">
              <a:spcBef>
                <a:spcPts val="0"/>
              </a:spcBef>
              <a:spcAft>
                <a:spcPts val="0"/>
              </a:spcAft>
              <a:buNone/>
            </a:pPr>
            <a:r>
              <a:rPr lang="en-US" sz="2500">
                <a:solidFill>
                  <a:srgbClr val="FFFFFF"/>
                </a:solidFill>
              </a:rPr>
              <a:t>Goal-- 100%</a:t>
            </a:r>
            <a:endParaRPr sz="2500">
              <a:solidFill>
                <a:srgbClr val="FFFFFF"/>
              </a:solidFill>
            </a:endParaRPr>
          </a:p>
          <a:p>
            <a:pPr indent="0" lvl="0" marL="0" rtl="0" algn="l">
              <a:spcBef>
                <a:spcPts val="0"/>
              </a:spcBef>
              <a:spcAft>
                <a:spcPts val="0"/>
              </a:spcAft>
              <a:buNone/>
            </a:pPr>
            <a:r>
              <a:t/>
            </a:r>
            <a:endParaRPr sz="2500">
              <a:solidFill>
                <a:srgbClr val="FFFFFF"/>
              </a:solidFill>
            </a:endParaRPr>
          </a:p>
          <a:p>
            <a:pPr indent="0" lvl="0" marL="0" rtl="0" algn="l">
              <a:spcBef>
                <a:spcPts val="0"/>
              </a:spcBef>
              <a:spcAft>
                <a:spcPts val="0"/>
              </a:spcAft>
              <a:buNone/>
            </a:pPr>
            <a:r>
              <a:t/>
            </a:r>
            <a:endParaRPr sz="2500">
              <a:solidFill>
                <a:srgbClr val="FFFFFF"/>
              </a:solidFill>
            </a:endParaRPr>
          </a:p>
          <a:p>
            <a:pPr indent="0" lvl="0" marL="0" rtl="0" algn="l">
              <a:spcBef>
                <a:spcPts val="0"/>
              </a:spcBef>
              <a:spcAft>
                <a:spcPts val="0"/>
              </a:spcAft>
              <a:buNone/>
            </a:pPr>
            <a:r>
              <a:rPr lang="en-US" sz="2500">
                <a:solidFill>
                  <a:srgbClr val="FFFFFF"/>
                </a:solidFill>
              </a:rPr>
              <a:t>Math Connects</a:t>
            </a:r>
            <a:endParaRPr sz="2500">
              <a:solidFill>
                <a:srgbClr val="FFFFFF"/>
              </a:solidFill>
            </a:endParaRPr>
          </a:p>
          <a:p>
            <a:pPr indent="0" lvl="0" marL="0" rtl="0" algn="l">
              <a:spcBef>
                <a:spcPts val="0"/>
              </a:spcBef>
              <a:spcAft>
                <a:spcPts val="0"/>
              </a:spcAft>
              <a:buNone/>
            </a:pPr>
            <a:r>
              <a:t/>
            </a:r>
            <a:endParaRPr sz="2500">
              <a:solidFill>
                <a:srgbClr val="FFFFFF"/>
              </a:solidFill>
            </a:endParaRPr>
          </a:p>
          <a:p>
            <a:pPr indent="0" lvl="0" marL="0" rtl="0" algn="l">
              <a:spcBef>
                <a:spcPts val="0"/>
              </a:spcBef>
              <a:spcAft>
                <a:spcPts val="0"/>
              </a:spcAft>
              <a:buNone/>
            </a:pPr>
            <a:r>
              <a:rPr lang="en-US" sz="2500">
                <a:solidFill>
                  <a:srgbClr val="FFFFFF"/>
                </a:solidFill>
              </a:rPr>
              <a:t>Daily Independent Practice </a:t>
            </a:r>
            <a:endParaRPr sz="2500">
              <a:solidFill>
                <a:srgbClr val="FFFFFF"/>
              </a:solidFill>
            </a:endParaRPr>
          </a:p>
          <a:p>
            <a:pPr indent="0" lvl="0" marL="0" rtl="0" algn="ctr">
              <a:spcBef>
                <a:spcPts val="0"/>
              </a:spcBef>
              <a:spcAft>
                <a:spcPts val="0"/>
              </a:spcAft>
              <a:buNone/>
            </a:pPr>
            <a:r>
              <a:t/>
            </a:r>
            <a:endParaRPr b="1" sz="2500" u="sng">
              <a:solidFill>
                <a:srgbClr val="FFFFFF"/>
              </a:solidFill>
            </a:endParaRPr>
          </a:p>
          <a:p>
            <a:pPr indent="0" lvl="0" marL="0" rtl="0" algn="ctr">
              <a:spcBef>
                <a:spcPts val="0"/>
              </a:spcBef>
              <a:spcAft>
                <a:spcPts val="0"/>
              </a:spcAft>
              <a:buNone/>
            </a:pPr>
            <a:r>
              <a:t/>
            </a:r>
            <a:endParaRPr b="1" sz="2500" u="sng">
              <a:solidFill>
                <a:srgbClr val="FFFFFF"/>
              </a:solidFill>
            </a:endParaRPr>
          </a:p>
          <a:p>
            <a:pPr indent="0" lvl="0" marL="0" rtl="0" algn="ctr">
              <a:spcBef>
                <a:spcPts val="0"/>
              </a:spcBef>
              <a:spcAft>
                <a:spcPts val="0"/>
              </a:spcAft>
              <a:buNone/>
            </a:pPr>
            <a:r>
              <a:rPr b="1" lang="en-US" sz="2500" u="sng">
                <a:solidFill>
                  <a:srgbClr val="FFFFFF"/>
                </a:solidFill>
              </a:rPr>
              <a:t>Topics Covered</a:t>
            </a:r>
            <a:endParaRPr sz="2500">
              <a:solidFill>
                <a:srgbClr val="FFFFFF"/>
              </a:solidFill>
            </a:endParaRPr>
          </a:p>
          <a:p>
            <a:pPr indent="0" lvl="0" marL="0" rtl="0" algn="ctr">
              <a:spcBef>
                <a:spcPts val="0"/>
              </a:spcBef>
              <a:spcAft>
                <a:spcPts val="0"/>
              </a:spcAft>
              <a:buNone/>
            </a:pPr>
            <a:r>
              <a:rPr lang="en-US" sz="2500">
                <a:solidFill>
                  <a:srgbClr val="FFFFFF"/>
                </a:solidFill>
              </a:rPr>
              <a:t>Numbers and Operations</a:t>
            </a:r>
            <a:endParaRPr sz="2500">
              <a:solidFill>
                <a:srgbClr val="FFFFFF"/>
              </a:solidFill>
            </a:endParaRPr>
          </a:p>
          <a:p>
            <a:pPr indent="0" lvl="0" marL="0" rtl="0" algn="ctr">
              <a:spcBef>
                <a:spcPts val="0"/>
              </a:spcBef>
              <a:spcAft>
                <a:spcPts val="0"/>
              </a:spcAft>
              <a:buNone/>
            </a:pPr>
            <a:r>
              <a:rPr lang="en-US" sz="2500">
                <a:solidFill>
                  <a:srgbClr val="FFFFFF"/>
                </a:solidFill>
              </a:rPr>
              <a:t>Algebra</a:t>
            </a:r>
            <a:endParaRPr sz="2500">
              <a:solidFill>
                <a:srgbClr val="FFFFFF"/>
              </a:solidFill>
            </a:endParaRPr>
          </a:p>
          <a:p>
            <a:pPr indent="0" lvl="0" marL="0" rtl="0" algn="ctr">
              <a:spcBef>
                <a:spcPts val="0"/>
              </a:spcBef>
              <a:spcAft>
                <a:spcPts val="0"/>
              </a:spcAft>
              <a:buNone/>
            </a:pPr>
            <a:r>
              <a:rPr lang="en-US" sz="2500">
                <a:solidFill>
                  <a:srgbClr val="FFFFFF"/>
                </a:solidFill>
              </a:rPr>
              <a:t>Geometry</a:t>
            </a:r>
            <a:endParaRPr sz="2500">
              <a:solidFill>
                <a:srgbClr val="FFFFFF"/>
              </a:solidFill>
            </a:endParaRPr>
          </a:p>
          <a:p>
            <a:pPr indent="0" lvl="0" marL="0" rtl="0" algn="ctr">
              <a:spcBef>
                <a:spcPts val="0"/>
              </a:spcBef>
              <a:spcAft>
                <a:spcPts val="0"/>
              </a:spcAft>
              <a:buNone/>
            </a:pPr>
            <a:r>
              <a:rPr lang="en-US" sz="2500">
                <a:solidFill>
                  <a:srgbClr val="FFFFFF"/>
                </a:solidFill>
              </a:rPr>
              <a:t>Data Analysis</a:t>
            </a:r>
            <a:endParaRPr sz="2500">
              <a:solidFill>
                <a:srgbClr val="FFFFFF"/>
              </a:solidFill>
            </a:endParaRPr>
          </a:p>
          <a:p>
            <a:pPr indent="0" lvl="0" marL="0" rtl="0" algn="l">
              <a:spcBef>
                <a:spcPts val="0"/>
              </a:spcBef>
              <a:spcAft>
                <a:spcPts val="0"/>
              </a:spcAft>
              <a:buNone/>
            </a:pPr>
            <a:r>
              <a:t/>
            </a:r>
            <a:endParaRPr sz="2500">
              <a:solidFill>
                <a:srgbClr val="FFFFFF"/>
              </a:solidFill>
            </a:endParaRPr>
          </a:p>
          <a:p>
            <a:pPr indent="0" lvl="0" marL="0" rtl="0" algn="l">
              <a:spcBef>
                <a:spcPts val="0"/>
              </a:spcBef>
              <a:spcAft>
                <a:spcPts val="0"/>
              </a:spcAft>
              <a:buNone/>
            </a:pPr>
            <a:r>
              <a:t/>
            </a:r>
            <a:endParaRPr sz="2500">
              <a:solidFill>
                <a:srgbClr val="FFFFFF"/>
              </a:solidFill>
            </a:endParaRPr>
          </a:p>
          <a:p>
            <a:pPr indent="0" lvl="0" marL="0" rtl="0" algn="l">
              <a:spcBef>
                <a:spcPts val="0"/>
              </a:spcBef>
              <a:spcAft>
                <a:spcPts val="0"/>
              </a:spcAft>
              <a:buNone/>
            </a:pPr>
            <a:r>
              <a:t/>
            </a:r>
            <a:endParaRPr sz="2500">
              <a:solidFill>
                <a:srgbClr val="FFFFFF"/>
              </a:solidFill>
            </a:endParaRPr>
          </a:p>
          <a:p>
            <a:pPr indent="0" lvl="0" marL="0" rtl="0" algn="l">
              <a:spcBef>
                <a:spcPts val="0"/>
              </a:spcBef>
              <a:spcAft>
                <a:spcPts val="0"/>
              </a:spcAft>
              <a:buNone/>
            </a:pPr>
            <a:r>
              <a:t/>
            </a:r>
            <a:endParaRPr sz="2500">
              <a:solidFill>
                <a:srgbClr val="FFFFFF"/>
              </a:solidFill>
            </a:endParaRPr>
          </a:p>
          <a:p>
            <a:pPr indent="0" lvl="0" marL="0" rtl="0" algn="l">
              <a:spcBef>
                <a:spcPts val="0"/>
              </a:spcBef>
              <a:spcAft>
                <a:spcPts val="0"/>
              </a:spcAft>
              <a:buNone/>
            </a:pPr>
            <a:r>
              <a:t/>
            </a:r>
            <a:endParaRPr sz="3200">
              <a:solidFill>
                <a:srgbClr val="FFFFFF"/>
              </a:solidFill>
            </a:endParaRPr>
          </a:p>
          <a:p>
            <a:pPr indent="0" lvl="0" marL="0" rtl="0" algn="l">
              <a:spcBef>
                <a:spcPts val="0"/>
              </a:spcBef>
              <a:spcAft>
                <a:spcPts val="0"/>
              </a:spcAft>
              <a:buNone/>
            </a:pPr>
            <a:r>
              <a:t/>
            </a:r>
            <a:endParaRPr sz="3200">
              <a:solidFill>
                <a:srgbClr val="FFFFFF"/>
              </a:solidFill>
            </a:endParaRPr>
          </a:p>
          <a:p>
            <a:pPr indent="0" lvl="0" marL="0" rtl="0" algn="l">
              <a:spcBef>
                <a:spcPts val="0"/>
              </a:spcBef>
              <a:spcAft>
                <a:spcPts val="0"/>
              </a:spcAft>
              <a:buNone/>
            </a:pPr>
            <a:r>
              <a:t/>
            </a:r>
            <a:endParaRPr sz="3200">
              <a:solidFill>
                <a:srgbClr val="FFFFFF"/>
              </a:solidFill>
            </a:endParaRPr>
          </a:p>
          <a:p>
            <a:pPr indent="0" lvl="0" marL="0" rtl="0" algn="l">
              <a:spcBef>
                <a:spcPts val="0"/>
              </a:spcBef>
              <a:spcAft>
                <a:spcPts val="0"/>
              </a:spcAft>
              <a:buNone/>
            </a:pPr>
            <a:r>
              <a:t/>
            </a:r>
            <a:endParaRPr sz="3200">
              <a:solidFill>
                <a:srgbClr val="FFFFFF"/>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 name="Shape 32"/>
        <p:cNvGrpSpPr/>
        <p:nvPr/>
      </p:nvGrpSpPr>
      <p:grpSpPr>
        <a:xfrm>
          <a:off x="0" y="0"/>
          <a:ext cx="0" cy="0"/>
          <a:chOff x="0" y="0"/>
          <a:chExt cx="0" cy="0"/>
        </a:xfrm>
      </p:grpSpPr>
      <p:sp>
        <p:nvSpPr>
          <p:cNvPr id="33" name="Google Shape;33;g625a56fbcc_4_1"/>
          <p:cNvSpPr txBox="1"/>
          <p:nvPr/>
        </p:nvSpPr>
        <p:spPr>
          <a:xfrm>
            <a:off x="936825" y="121425"/>
            <a:ext cx="8068200" cy="720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3200">
                <a:solidFill>
                  <a:srgbClr val="FFFFFF"/>
                </a:solidFill>
              </a:rPr>
              <a:t>Reading/Language Arts</a:t>
            </a:r>
            <a:endParaRPr sz="3200">
              <a:solidFill>
                <a:srgbClr val="FFFFFF"/>
              </a:solidFill>
            </a:endParaRPr>
          </a:p>
        </p:txBody>
      </p:sp>
      <p:sp>
        <p:nvSpPr>
          <p:cNvPr id="34" name="Google Shape;34;g625a56fbcc_4_1"/>
          <p:cNvSpPr txBox="1"/>
          <p:nvPr/>
        </p:nvSpPr>
        <p:spPr>
          <a:xfrm>
            <a:off x="944575" y="1220075"/>
            <a:ext cx="8107500" cy="531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3200">
              <a:solidFill>
                <a:srgbClr val="FFFFFF"/>
              </a:solidFill>
            </a:endParaRPr>
          </a:p>
        </p:txBody>
      </p:sp>
      <p:sp>
        <p:nvSpPr>
          <p:cNvPr id="35" name="Google Shape;35;g625a56fbcc_4_1"/>
          <p:cNvSpPr txBox="1"/>
          <p:nvPr/>
        </p:nvSpPr>
        <p:spPr>
          <a:xfrm>
            <a:off x="889875" y="649375"/>
            <a:ext cx="8619900" cy="6788100"/>
          </a:xfrm>
          <a:prstGeom prst="rect">
            <a:avLst/>
          </a:prstGeom>
          <a:noFill/>
          <a:ln>
            <a:noFill/>
          </a:ln>
        </p:spPr>
        <p:txBody>
          <a:bodyPr anchorCtr="0" anchor="t" bIns="91425" lIns="91425" spcFirstLastPara="1" rIns="91425" wrap="square" tIns="91425">
            <a:noAutofit/>
          </a:bodyPr>
          <a:lstStyle/>
          <a:p>
            <a:pPr indent="-451485" lvl="0" marL="339725" rtl="0" algn="l">
              <a:lnSpc>
                <a:spcPct val="93000"/>
              </a:lnSpc>
              <a:spcBef>
                <a:spcPts val="0"/>
              </a:spcBef>
              <a:spcAft>
                <a:spcPts val="0"/>
              </a:spcAft>
              <a:buClr>
                <a:schemeClr val="lt1"/>
              </a:buClr>
              <a:buSzPts val="3200"/>
              <a:buFont typeface="Noto Sans Symbols"/>
              <a:buChar char="●"/>
            </a:pPr>
            <a:r>
              <a:rPr lang="en-US" sz="3200">
                <a:solidFill>
                  <a:schemeClr val="lt1"/>
                </a:solidFill>
              </a:rPr>
              <a:t>Reading Wonders Curriculum - 7 day cycle</a:t>
            </a:r>
            <a:endParaRPr sz="3200">
              <a:solidFill>
                <a:schemeClr val="lt1"/>
              </a:solidFill>
            </a:endParaRPr>
          </a:p>
          <a:p>
            <a:pPr indent="-451485" lvl="0" marL="339725" rtl="0" algn="l">
              <a:lnSpc>
                <a:spcPct val="93000"/>
              </a:lnSpc>
              <a:spcBef>
                <a:spcPts val="1400"/>
              </a:spcBef>
              <a:spcAft>
                <a:spcPts val="0"/>
              </a:spcAft>
              <a:buClr>
                <a:schemeClr val="lt1"/>
              </a:buClr>
              <a:buSzPts val="3200"/>
              <a:buFont typeface="Noto Sans Symbols"/>
              <a:buChar char="●"/>
            </a:pPr>
            <a:r>
              <a:rPr lang="en-US" sz="3200">
                <a:solidFill>
                  <a:schemeClr val="lt1"/>
                </a:solidFill>
              </a:rPr>
              <a:t>Class novels: Hatchet (all students); other novels during literature circles</a:t>
            </a:r>
            <a:endParaRPr sz="3200">
              <a:solidFill>
                <a:schemeClr val="lt1"/>
              </a:solidFill>
            </a:endParaRPr>
          </a:p>
          <a:p>
            <a:pPr indent="-451485" lvl="0" marL="339725" rtl="0" algn="l">
              <a:lnSpc>
                <a:spcPct val="93000"/>
              </a:lnSpc>
              <a:spcBef>
                <a:spcPts val="1400"/>
              </a:spcBef>
              <a:spcAft>
                <a:spcPts val="0"/>
              </a:spcAft>
              <a:buClr>
                <a:schemeClr val="lt1"/>
              </a:buClr>
              <a:buSzPts val="3200"/>
              <a:buChar char="●"/>
            </a:pPr>
            <a:r>
              <a:rPr lang="en-US" sz="3200">
                <a:solidFill>
                  <a:schemeClr val="lt1"/>
                </a:solidFill>
              </a:rPr>
              <a:t>Writing: personal narrative, opinion, descriptive, biography, poetry</a:t>
            </a:r>
            <a:endParaRPr sz="3200">
              <a:solidFill>
                <a:schemeClr val="lt1"/>
              </a:solidFill>
            </a:endParaRPr>
          </a:p>
          <a:p>
            <a:pPr indent="-451485" lvl="0" marL="339725" rtl="0" algn="l">
              <a:lnSpc>
                <a:spcPct val="93000"/>
              </a:lnSpc>
              <a:spcBef>
                <a:spcPts val="1400"/>
              </a:spcBef>
              <a:spcAft>
                <a:spcPts val="0"/>
              </a:spcAft>
              <a:buClr>
                <a:schemeClr val="lt1"/>
              </a:buClr>
              <a:buSzPts val="3200"/>
              <a:buChar char="●"/>
            </a:pPr>
            <a:r>
              <a:rPr lang="en-US" sz="3200">
                <a:solidFill>
                  <a:schemeClr val="lt1"/>
                </a:solidFill>
              </a:rPr>
              <a:t>Spelling: </a:t>
            </a:r>
            <a:endParaRPr sz="3200">
              <a:solidFill>
                <a:schemeClr val="lt1"/>
              </a:solidFill>
            </a:endParaRPr>
          </a:p>
          <a:p>
            <a:pPr indent="-431800" lvl="0" marL="457200" rtl="0" algn="l">
              <a:lnSpc>
                <a:spcPct val="93000"/>
              </a:lnSpc>
              <a:spcBef>
                <a:spcPts val="0"/>
              </a:spcBef>
              <a:spcAft>
                <a:spcPts val="0"/>
              </a:spcAft>
              <a:buClr>
                <a:schemeClr val="lt1"/>
              </a:buClr>
              <a:buSzPts val="3200"/>
              <a:buChar char="-"/>
            </a:pPr>
            <a:r>
              <a:rPr lang="en-US" sz="3200">
                <a:solidFill>
                  <a:schemeClr val="lt1"/>
                </a:solidFill>
              </a:rPr>
              <a:t>2 assignments online in Google Classroom weekly, both due on the last day of the week</a:t>
            </a:r>
            <a:endParaRPr sz="3200">
              <a:solidFill>
                <a:schemeClr val="lt1"/>
              </a:solidFill>
            </a:endParaRPr>
          </a:p>
          <a:p>
            <a:pPr indent="-431800" lvl="0" marL="457200" rtl="0" algn="l">
              <a:lnSpc>
                <a:spcPct val="93000"/>
              </a:lnSpc>
              <a:spcBef>
                <a:spcPts val="0"/>
              </a:spcBef>
              <a:spcAft>
                <a:spcPts val="0"/>
              </a:spcAft>
              <a:buClr>
                <a:schemeClr val="lt1"/>
              </a:buClr>
              <a:buSzPts val="3200"/>
              <a:buChar char="-"/>
            </a:pPr>
            <a:r>
              <a:rPr lang="en-US" sz="3200">
                <a:solidFill>
                  <a:schemeClr val="lt1"/>
                </a:solidFill>
              </a:rPr>
              <a:t>Tests include using words in complete sentences, looking for correct punctuation, grammar, spelling, and word’s meaning</a:t>
            </a:r>
            <a:endParaRPr sz="3200">
              <a:solidFill>
                <a:schemeClr val="lt1"/>
              </a:solidFill>
            </a:endParaRPr>
          </a:p>
          <a:p>
            <a:pPr indent="-431800" lvl="0" marL="457200" rtl="0" algn="l">
              <a:lnSpc>
                <a:spcPct val="93000"/>
              </a:lnSpc>
              <a:spcBef>
                <a:spcPts val="0"/>
              </a:spcBef>
              <a:spcAft>
                <a:spcPts val="0"/>
              </a:spcAft>
              <a:buClr>
                <a:schemeClr val="lt1"/>
              </a:buClr>
              <a:buSzPts val="3200"/>
              <a:buChar char="-"/>
            </a:pPr>
            <a:r>
              <a:rPr lang="en-US" sz="3200">
                <a:solidFill>
                  <a:schemeClr val="lt1"/>
                </a:solidFill>
              </a:rPr>
              <a:t>assigned when weeks have at least 4 days</a:t>
            </a:r>
            <a:endParaRPr sz="3200">
              <a:solidFill>
                <a:schemeClr val="lt1"/>
              </a:solidFill>
            </a:endParaRPr>
          </a:p>
          <a:p>
            <a:pPr indent="0" lvl="0" marL="342900" rtl="0" algn="l">
              <a:lnSpc>
                <a:spcPct val="93000"/>
              </a:lnSpc>
              <a:spcBef>
                <a:spcPts val="1400"/>
              </a:spcBef>
              <a:spcAft>
                <a:spcPts val="0"/>
              </a:spcAft>
              <a:buClr>
                <a:schemeClr val="dk1"/>
              </a:buClr>
              <a:buSzPts val="1100"/>
              <a:buFont typeface="Arial"/>
              <a:buNone/>
            </a:pPr>
            <a:br>
              <a:rPr lang="en-US" sz="3200">
                <a:solidFill>
                  <a:schemeClr val="lt1"/>
                </a:solidFill>
              </a:rPr>
            </a:b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 name="Shape 39"/>
        <p:cNvGrpSpPr/>
        <p:nvPr/>
      </p:nvGrpSpPr>
      <p:grpSpPr>
        <a:xfrm>
          <a:off x="0" y="0"/>
          <a:ext cx="0" cy="0"/>
          <a:chOff x="0" y="0"/>
          <a:chExt cx="0" cy="0"/>
        </a:xfrm>
      </p:grpSpPr>
      <p:pic>
        <p:nvPicPr>
          <p:cNvPr id="40" name="Google Shape;40;g6089856b1a_0_0"/>
          <p:cNvPicPr preferRelativeResize="0"/>
          <p:nvPr/>
        </p:nvPicPr>
        <p:blipFill>
          <a:blip r:embed="rId3">
            <a:alphaModFix/>
          </a:blip>
          <a:stretch>
            <a:fillRect/>
          </a:stretch>
        </p:blipFill>
        <p:spPr>
          <a:xfrm>
            <a:off x="0" y="80050"/>
            <a:ext cx="6482374" cy="3073825"/>
          </a:xfrm>
          <a:prstGeom prst="rect">
            <a:avLst/>
          </a:prstGeom>
          <a:noFill/>
          <a:ln>
            <a:noFill/>
          </a:ln>
        </p:spPr>
      </p:pic>
      <p:pic>
        <p:nvPicPr>
          <p:cNvPr id="41" name="Google Shape;41;g6089856b1a_0_0"/>
          <p:cNvPicPr preferRelativeResize="0"/>
          <p:nvPr/>
        </p:nvPicPr>
        <p:blipFill>
          <a:blip r:embed="rId4">
            <a:alphaModFix/>
          </a:blip>
          <a:stretch>
            <a:fillRect/>
          </a:stretch>
        </p:blipFill>
        <p:spPr>
          <a:xfrm>
            <a:off x="0" y="3195700"/>
            <a:ext cx="6482375" cy="3957576"/>
          </a:xfrm>
          <a:prstGeom prst="rect">
            <a:avLst/>
          </a:prstGeom>
          <a:noFill/>
          <a:ln>
            <a:noFill/>
          </a:ln>
        </p:spPr>
      </p:pic>
      <p:sp>
        <p:nvSpPr>
          <p:cNvPr id="42" name="Google Shape;42;g6089856b1a_0_0"/>
          <p:cNvSpPr txBox="1"/>
          <p:nvPr/>
        </p:nvSpPr>
        <p:spPr>
          <a:xfrm>
            <a:off x="6482375" y="960575"/>
            <a:ext cx="3226200" cy="5228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US" sz="2000">
                <a:solidFill>
                  <a:srgbClr val="FFFFFF"/>
                </a:solidFill>
                <a:latin typeface="Open Sans"/>
                <a:ea typeface="Open Sans"/>
                <a:cs typeface="Open Sans"/>
                <a:sym typeface="Open Sans"/>
              </a:rPr>
              <a:t>By the end of 5th grade, Student “A” will have read the equivalent of 60 whole school days. Student “B” will have read only 12 school days. Which student would you expect to have a better vocabulary? Which student would you expect to be more successful in school...and in life?	</a:t>
            </a:r>
            <a:endParaRPr sz="2000">
              <a:solidFill>
                <a:srgbClr val="FFFFFF"/>
              </a:solidFill>
              <a:latin typeface="Open Sans"/>
              <a:ea typeface="Open Sans"/>
              <a:cs typeface="Open Sans"/>
              <a:sym typeface="Open Sans"/>
            </a:endParaRPr>
          </a:p>
          <a:p>
            <a:pPr indent="0" lvl="0" marL="0" rtl="0" algn="l">
              <a:lnSpc>
                <a:spcPct val="115000"/>
              </a:lnSpc>
              <a:spcBef>
                <a:spcPts val="0"/>
              </a:spcBef>
              <a:spcAft>
                <a:spcPts val="0"/>
              </a:spcAft>
              <a:buNone/>
            </a:pPr>
            <a:r>
              <a:rPr lang="en-US" sz="2000">
                <a:solidFill>
                  <a:srgbClr val="FFFFFF"/>
                </a:solidFill>
                <a:latin typeface="Open Sans"/>
                <a:ea typeface="Open Sans"/>
                <a:cs typeface="Open Sans"/>
                <a:sym typeface="Open Sans"/>
              </a:rPr>
              <a:t>(Nagy &amp; Herman, 1987)</a:t>
            </a:r>
            <a:r>
              <a:rPr lang="en-US" sz="2000">
                <a:solidFill>
                  <a:srgbClr val="FFFFFF"/>
                </a:solidFill>
                <a:latin typeface="Open Sans"/>
                <a:ea typeface="Open Sans"/>
                <a:cs typeface="Open Sans"/>
                <a:sym typeface="Open Sans"/>
              </a:rPr>
              <a:t>	</a:t>
            </a:r>
            <a:r>
              <a:rPr lang="en-US" sz="1600">
                <a:solidFill>
                  <a:schemeClr val="dk1"/>
                </a:solidFill>
                <a:latin typeface="Open Sans"/>
                <a:ea typeface="Open Sans"/>
                <a:cs typeface="Open Sans"/>
                <a:sym typeface="Open Sans"/>
              </a:rPr>
              <a:t>	</a:t>
            </a:r>
            <a:endParaRPr sz="1600">
              <a:solidFill>
                <a:schemeClr val="dk1"/>
              </a:solidFill>
              <a:latin typeface="Open Sans"/>
              <a:ea typeface="Open Sans"/>
              <a:cs typeface="Open Sans"/>
              <a:sym typeface="Open Sans"/>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 name="Shape 46"/>
        <p:cNvGrpSpPr/>
        <p:nvPr/>
      </p:nvGrpSpPr>
      <p:grpSpPr>
        <a:xfrm>
          <a:off x="0" y="0"/>
          <a:ext cx="0" cy="0"/>
          <a:chOff x="0" y="0"/>
          <a:chExt cx="0" cy="0"/>
        </a:xfrm>
      </p:grpSpPr>
      <p:sp>
        <p:nvSpPr>
          <p:cNvPr id="47" name="Google Shape;47;p6"/>
          <p:cNvSpPr txBox="1"/>
          <p:nvPr>
            <p:ph idx="4294967295" type="ctrTitle"/>
          </p:nvPr>
        </p:nvSpPr>
        <p:spPr>
          <a:xfrm>
            <a:off x="503237" y="346075"/>
            <a:ext cx="9067801" cy="1169988"/>
          </a:xfrm>
          <a:prstGeom prst="rect">
            <a:avLst/>
          </a:prstGeom>
          <a:noFill/>
          <a:ln>
            <a:noFill/>
          </a:ln>
        </p:spPr>
        <p:txBody>
          <a:bodyPr anchorCtr="0" anchor="ctr" bIns="0" lIns="0" spcFirstLastPara="1" rIns="0" wrap="square" tIns="0">
            <a:normAutofit/>
          </a:bodyPr>
          <a:lstStyle/>
          <a:p>
            <a:pPr indent="0" lvl="0" marL="0" marR="0" rtl="0" algn="ctr">
              <a:lnSpc>
                <a:spcPct val="93000"/>
              </a:lnSpc>
              <a:spcBef>
                <a:spcPts val="0"/>
              </a:spcBef>
              <a:spcAft>
                <a:spcPts val="0"/>
              </a:spcAft>
              <a:buClr>
                <a:srgbClr val="FFFFFF"/>
              </a:buClr>
              <a:buSzPts val="4400"/>
              <a:buFont typeface="Arial"/>
              <a:buNone/>
            </a:pPr>
            <a:r>
              <a:rPr b="0" i="0" lang="en-US" sz="4400" u="none" cap="none" strike="noStrike">
                <a:solidFill>
                  <a:srgbClr val="FFFFFF"/>
                </a:solidFill>
                <a:latin typeface="Arial"/>
                <a:ea typeface="Arial"/>
                <a:cs typeface="Arial"/>
                <a:sym typeface="Arial"/>
              </a:rPr>
              <a:t>Reading Minutes</a:t>
            </a:r>
            <a:endParaRPr/>
          </a:p>
        </p:txBody>
      </p:sp>
      <p:sp>
        <p:nvSpPr>
          <p:cNvPr id="48" name="Google Shape;48;p6"/>
          <p:cNvSpPr txBox="1"/>
          <p:nvPr>
            <p:ph idx="4294967295" type="subTitle"/>
          </p:nvPr>
        </p:nvSpPr>
        <p:spPr>
          <a:xfrm>
            <a:off x="503230" y="1812925"/>
            <a:ext cx="5669100" cy="4897500"/>
          </a:xfrm>
          <a:prstGeom prst="rect">
            <a:avLst/>
          </a:prstGeom>
          <a:noFill/>
          <a:ln>
            <a:noFill/>
          </a:ln>
        </p:spPr>
        <p:txBody>
          <a:bodyPr anchorCtr="0" anchor="ctr" bIns="0" lIns="0" spcFirstLastPara="1" rIns="0" wrap="square" tIns="0">
            <a:normAutofit/>
          </a:bodyPr>
          <a:lstStyle/>
          <a:p>
            <a:pPr indent="-451485" lvl="0" marL="341312" marR="0" rtl="0" algn="l">
              <a:lnSpc>
                <a:spcPct val="93000"/>
              </a:lnSpc>
              <a:spcBef>
                <a:spcPts val="0"/>
              </a:spcBef>
              <a:spcAft>
                <a:spcPts val="0"/>
              </a:spcAft>
              <a:buClr>
                <a:srgbClr val="FFFFFF"/>
              </a:buClr>
              <a:buSzPts val="3200"/>
              <a:buFont typeface="Noto Sans Symbols"/>
              <a:buChar char="●"/>
            </a:pPr>
            <a:r>
              <a:rPr b="0" i="0" lang="en-US" u="none" cap="none" strike="noStrike">
                <a:solidFill>
                  <a:srgbClr val="FFFFFF"/>
                </a:solidFill>
                <a:latin typeface="Arial"/>
                <a:ea typeface="Arial"/>
                <a:cs typeface="Arial"/>
                <a:sym typeface="Arial"/>
              </a:rPr>
              <a:t>  </a:t>
            </a:r>
            <a:r>
              <a:rPr lang="en-US"/>
              <a:t>20 minutes each day outside of school </a:t>
            </a:r>
            <a:endParaRPr/>
          </a:p>
          <a:p>
            <a:pPr indent="-451485" lvl="0" marL="341312" marR="0" rtl="0" algn="l">
              <a:lnSpc>
                <a:spcPct val="93000"/>
              </a:lnSpc>
              <a:spcBef>
                <a:spcPts val="0"/>
              </a:spcBef>
              <a:spcAft>
                <a:spcPts val="0"/>
              </a:spcAft>
              <a:buSzPts val="3200"/>
              <a:buChar char="●"/>
            </a:pPr>
            <a:r>
              <a:rPr lang="en-US"/>
              <a:t>Number of pages or chapters can be a better target than minutes</a:t>
            </a:r>
            <a:endParaRPr/>
          </a:p>
          <a:p>
            <a:pPr indent="-338137" lvl="0" marL="339725" marR="0" rtl="0" algn="l">
              <a:lnSpc>
                <a:spcPct val="93000"/>
              </a:lnSpc>
              <a:spcBef>
                <a:spcPts val="0"/>
              </a:spcBef>
              <a:spcAft>
                <a:spcPts val="0"/>
              </a:spcAft>
              <a:buClr>
                <a:srgbClr val="FFFFFF"/>
              </a:buClr>
              <a:buSzPts val="4000"/>
              <a:buFont typeface="Arial"/>
              <a:buNone/>
            </a:pPr>
            <a:r>
              <a:t/>
            </a:r>
            <a:endParaRPr b="0" i="0" sz="3600" u="none" cap="none" strike="noStrike">
              <a:solidFill>
                <a:srgbClr val="FFFFFF"/>
              </a:solidFill>
              <a:latin typeface="Arial"/>
              <a:ea typeface="Arial"/>
              <a:cs typeface="Arial"/>
              <a:sym typeface="Arial"/>
            </a:endParaRPr>
          </a:p>
        </p:txBody>
      </p:sp>
      <p:pic>
        <p:nvPicPr>
          <p:cNvPr id="49" name="Google Shape;49;p6"/>
          <p:cNvPicPr preferRelativeResize="0"/>
          <p:nvPr/>
        </p:nvPicPr>
        <p:blipFill rotWithShape="1">
          <a:blip r:embed="rId3">
            <a:alphaModFix/>
          </a:blip>
          <a:srcRect b="0" l="0" r="0" t="0"/>
          <a:stretch/>
        </p:blipFill>
        <p:spPr>
          <a:xfrm>
            <a:off x="6172200" y="2057400"/>
            <a:ext cx="2971800" cy="29718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 name="Shape 53"/>
        <p:cNvGrpSpPr/>
        <p:nvPr/>
      </p:nvGrpSpPr>
      <p:grpSpPr>
        <a:xfrm>
          <a:off x="0" y="0"/>
          <a:ext cx="0" cy="0"/>
          <a:chOff x="0" y="0"/>
          <a:chExt cx="0" cy="0"/>
        </a:xfrm>
      </p:grpSpPr>
      <p:sp>
        <p:nvSpPr>
          <p:cNvPr id="54" name="Google Shape;54;p4"/>
          <p:cNvSpPr txBox="1"/>
          <p:nvPr>
            <p:ph idx="4294967295" type="ctrTitle"/>
          </p:nvPr>
        </p:nvSpPr>
        <p:spPr>
          <a:xfrm>
            <a:off x="503237" y="301624"/>
            <a:ext cx="9069389" cy="1260477"/>
          </a:xfrm>
          <a:prstGeom prst="rect">
            <a:avLst/>
          </a:prstGeom>
          <a:noFill/>
          <a:ln>
            <a:noFill/>
          </a:ln>
        </p:spPr>
        <p:txBody>
          <a:bodyPr anchorCtr="0" anchor="ctr" bIns="0" lIns="0" spcFirstLastPara="1" rIns="0" wrap="square" tIns="0">
            <a:normAutofit/>
          </a:bodyPr>
          <a:lstStyle/>
          <a:p>
            <a:pPr indent="0" lvl="0" marL="0" marR="0" rtl="0" algn="ctr">
              <a:lnSpc>
                <a:spcPct val="93000"/>
              </a:lnSpc>
              <a:spcBef>
                <a:spcPts val="0"/>
              </a:spcBef>
              <a:spcAft>
                <a:spcPts val="0"/>
              </a:spcAft>
              <a:buClr>
                <a:srgbClr val="FFFFFF"/>
              </a:buClr>
              <a:buSzPts val="4400"/>
              <a:buFont typeface="Arial"/>
              <a:buNone/>
            </a:pPr>
            <a:r>
              <a:rPr lang="en-US"/>
              <a:t>Independent Reading</a:t>
            </a:r>
            <a:endParaRPr/>
          </a:p>
        </p:txBody>
      </p:sp>
      <p:sp>
        <p:nvSpPr>
          <p:cNvPr id="55" name="Google Shape;55;p4"/>
          <p:cNvSpPr txBox="1"/>
          <p:nvPr>
            <p:ph idx="4294967295" type="subTitle"/>
          </p:nvPr>
        </p:nvSpPr>
        <p:spPr>
          <a:xfrm>
            <a:off x="503237" y="1768475"/>
            <a:ext cx="9069389" cy="5102225"/>
          </a:xfrm>
          <a:prstGeom prst="rect">
            <a:avLst/>
          </a:prstGeom>
          <a:noFill/>
          <a:ln>
            <a:noFill/>
          </a:ln>
        </p:spPr>
        <p:txBody>
          <a:bodyPr anchorCtr="0" anchor="t" bIns="0" lIns="0" spcFirstLastPara="1" rIns="0" wrap="square" tIns="0">
            <a:normAutofit/>
          </a:bodyPr>
          <a:lstStyle/>
          <a:p>
            <a:pPr indent="-451485" lvl="0" marL="339725" marR="0" rtl="0" algn="l">
              <a:lnSpc>
                <a:spcPct val="93000"/>
              </a:lnSpc>
              <a:spcBef>
                <a:spcPts val="0"/>
              </a:spcBef>
              <a:spcAft>
                <a:spcPts val="0"/>
              </a:spcAft>
              <a:buClr>
                <a:srgbClr val="FFFFFF"/>
              </a:buClr>
              <a:buSzPts val="3200"/>
              <a:buFont typeface="Noto Sans Symbols"/>
              <a:buChar char="●"/>
            </a:pPr>
            <a:r>
              <a:rPr lang="en-US"/>
              <a:t>Trimester Goal: 10 books completed at individual student level</a:t>
            </a:r>
            <a:endParaRPr/>
          </a:p>
          <a:p>
            <a:pPr indent="-451485" lvl="0" marL="339725" marR="0" rtl="0" algn="l">
              <a:lnSpc>
                <a:spcPct val="93000"/>
              </a:lnSpc>
              <a:spcBef>
                <a:spcPts val="1400"/>
              </a:spcBef>
              <a:spcAft>
                <a:spcPts val="0"/>
              </a:spcAft>
              <a:buClr>
                <a:srgbClr val="FFFFFF"/>
              </a:buClr>
              <a:buSzPts val="3200"/>
              <a:buFont typeface="Noto Sans Symbols"/>
              <a:buChar char="●"/>
            </a:pPr>
            <a:r>
              <a:rPr lang="en-US"/>
              <a:t>Students need to pick from a variety of genres (realistic fiction, fantasy, informational, etc.)</a:t>
            </a:r>
            <a:endParaRPr/>
          </a:p>
          <a:p>
            <a:pPr indent="-451485" lvl="0" marL="339725" marR="0" rtl="0" algn="l">
              <a:lnSpc>
                <a:spcPct val="93000"/>
              </a:lnSpc>
              <a:spcBef>
                <a:spcPts val="1400"/>
              </a:spcBef>
              <a:spcAft>
                <a:spcPts val="0"/>
              </a:spcAft>
              <a:buSzPts val="3200"/>
              <a:buChar char="●"/>
            </a:pPr>
            <a:r>
              <a:rPr lang="en-US"/>
              <a:t>Students will still be allowed to take AR tests, but it will not be how their goal is measured</a:t>
            </a:r>
            <a:endParaRPr/>
          </a:p>
          <a:p>
            <a:pPr indent="-451485" lvl="0" marL="339725" marR="0" rtl="0" algn="l">
              <a:lnSpc>
                <a:spcPct val="93000"/>
              </a:lnSpc>
              <a:spcBef>
                <a:spcPts val="1400"/>
              </a:spcBef>
              <a:spcAft>
                <a:spcPts val="0"/>
              </a:spcAft>
              <a:buSzPts val="3200"/>
              <a:buChar char="●"/>
            </a:pPr>
            <a:r>
              <a:rPr lang="en-US"/>
              <a:t>Completed books will be documented in a reading log and through individual conferencing</a:t>
            </a:r>
            <a:endParaRPr/>
          </a:p>
          <a:p>
            <a:pPr indent="0" lvl="0" marL="342900" marR="0" rtl="0" algn="l">
              <a:lnSpc>
                <a:spcPct val="93000"/>
              </a:lnSpc>
              <a:spcBef>
                <a:spcPts val="1400"/>
              </a:spcBef>
              <a:spcAft>
                <a:spcPts val="0"/>
              </a:spcAft>
              <a:buNone/>
            </a:pPr>
            <a:br>
              <a:rPr b="0" i="0" lang="en-US" u="none" cap="none" strike="noStrike">
                <a:solidFill>
                  <a:srgbClr val="FFFFFF"/>
                </a:solidFill>
                <a:latin typeface="Arial"/>
                <a:ea typeface="Arial"/>
                <a:cs typeface="Arial"/>
                <a:sym typeface="Arial"/>
              </a:rPr>
            </a:br>
            <a:endParaRPr/>
          </a:p>
          <a:p>
            <a:pPr indent="0" lvl="0" marL="342900" marR="0" rtl="0" algn="l">
              <a:lnSpc>
                <a:spcPct val="93000"/>
              </a:lnSpc>
              <a:spcBef>
                <a:spcPts val="1400"/>
              </a:spcBef>
              <a:spcAft>
                <a:spcPts val="0"/>
              </a:spcAft>
              <a:buNone/>
            </a:pPr>
            <a: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9" name="Shape 59"/>
        <p:cNvGrpSpPr/>
        <p:nvPr/>
      </p:nvGrpSpPr>
      <p:grpSpPr>
        <a:xfrm>
          <a:off x="0" y="0"/>
          <a:ext cx="0" cy="0"/>
          <a:chOff x="0" y="0"/>
          <a:chExt cx="0" cy="0"/>
        </a:xfrm>
      </p:grpSpPr>
      <p:sp>
        <p:nvSpPr>
          <p:cNvPr id="60" name="Google Shape;60;g625a56fbcc_2_8"/>
          <p:cNvSpPr txBox="1"/>
          <p:nvPr/>
        </p:nvSpPr>
        <p:spPr>
          <a:xfrm>
            <a:off x="3487250" y="0"/>
            <a:ext cx="3096600" cy="94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4400">
                <a:solidFill>
                  <a:srgbClr val="FFFFFF"/>
                </a:solidFill>
              </a:rPr>
              <a:t>Science</a:t>
            </a:r>
            <a:endParaRPr sz="4400">
              <a:solidFill>
                <a:srgbClr val="FFFFFF"/>
              </a:solidFill>
            </a:endParaRPr>
          </a:p>
        </p:txBody>
      </p:sp>
      <p:sp>
        <p:nvSpPr>
          <p:cNvPr id="61" name="Google Shape;61;g625a56fbcc_2_8"/>
          <p:cNvSpPr txBox="1"/>
          <p:nvPr/>
        </p:nvSpPr>
        <p:spPr>
          <a:xfrm>
            <a:off x="169700" y="652325"/>
            <a:ext cx="9731700" cy="6824100"/>
          </a:xfrm>
          <a:prstGeom prst="rect">
            <a:avLst/>
          </a:prstGeom>
          <a:noFill/>
          <a:ln>
            <a:noFill/>
          </a:ln>
        </p:spPr>
        <p:txBody>
          <a:bodyPr anchorCtr="0" anchor="t" bIns="91425" lIns="91425" spcFirstLastPara="1" rIns="91425" wrap="square" tIns="91425">
            <a:noAutofit/>
          </a:bodyPr>
          <a:lstStyle/>
          <a:p>
            <a:pPr indent="-431800" lvl="0" marL="457200" rtl="0" algn="l">
              <a:spcBef>
                <a:spcPts val="0"/>
              </a:spcBef>
              <a:spcAft>
                <a:spcPts val="0"/>
              </a:spcAft>
              <a:buClr>
                <a:srgbClr val="FFFFFF"/>
              </a:buClr>
              <a:buSzPts val="3200"/>
              <a:buFont typeface="Noto Sans Symbols"/>
              <a:buChar char="●"/>
            </a:pPr>
            <a:r>
              <a:rPr lang="en-US" sz="3600">
                <a:solidFill>
                  <a:srgbClr val="FFFFFF"/>
                </a:solidFill>
              </a:rPr>
              <a:t>Scientific Method - </a:t>
            </a:r>
            <a:r>
              <a:rPr lang="en-US" sz="3000">
                <a:solidFill>
                  <a:srgbClr val="FFFFFF"/>
                </a:solidFill>
              </a:rPr>
              <a:t>Experiments</a:t>
            </a:r>
            <a:endParaRPr sz="3000">
              <a:solidFill>
                <a:srgbClr val="FFFFFF"/>
              </a:solidFill>
            </a:endParaRPr>
          </a:p>
          <a:p>
            <a:pPr indent="-431800" lvl="0" marL="457200" rtl="0" algn="l">
              <a:spcBef>
                <a:spcPts val="0"/>
              </a:spcBef>
              <a:spcAft>
                <a:spcPts val="0"/>
              </a:spcAft>
              <a:buClr>
                <a:srgbClr val="FFFFFF"/>
              </a:buClr>
              <a:buSzPts val="3200"/>
              <a:buFont typeface="Noto Sans Symbols"/>
              <a:buChar char="●"/>
            </a:pPr>
            <a:r>
              <a:rPr lang="en-US" sz="3600">
                <a:solidFill>
                  <a:srgbClr val="FFFFFF"/>
                </a:solidFill>
              </a:rPr>
              <a:t>Interactions in Ecosystems - </a:t>
            </a:r>
            <a:r>
              <a:rPr lang="en-US" sz="2800">
                <a:solidFill>
                  <a:srgbClr val="FFFFFF"/>
                </a:solidFill>
              </a:rPr>
              <a:t>Types of Biomes </a:t>
            </a:r>
            <a:endParaRPr sz="2800">
              <a:solidFill>
                <a:srgbClr val="FFFFFF"/>
              </a:solidFill>
            </a:endParaRPr>
          </a:p>
          <a:p>
            <a:pPr indent="-431800" lvl="0" marL="457200" rtl="0" algn="l">
              <a:spcBef>
                <a:spcPts val="0"/>
              </a:spcBef>
              <a:spcAft>
                <a:spcPts val="0"/>
              </a:spcAft>
              <a:buClr>
                <a:srgbClr val="FFFFFF"/>
              </a:buClr>
              <a:buSzPts val="3200"/>
              <a:buFont typeface="Noto Sans Symbols"/>
              <a:buChar char="●"/>
            </a:pPr>
            <a:r>
              <a:rPr lang="en-US" sz="3600">
                <a:solidFill>
                  <a:srgbClr val="FFFFFF"/>
                </a:solidFill>
              </a:rPr>
              <a:t>Changes in Ecosystems - </a:t>
            </a:r>
            <a:r>
              <a:rPr lang="en-US" sz="3000">
                <a:solidFill>
                  <a:srgbClr val="FFFFFF"/>
                </a:solidFill>
              </a:rPr>
              <a:t>Human Effect</a:t>
            </a:r>
            <a:endParaRPr sz="3000">
              <a:solidFill>
                <a:srgbClr val="FFFFFF"/>
              </a:solidFill>
            </a:endParaRPr>
          </a:p>
          <a:p>
            <a:pPr indent="-431800" lvl="0" marL="457200" rtl="0" algn="l">
              <a:spcBef>
                <a:spcPts val="0"/>
              </a:spcBef>
              <a:spcAft>
                <a:spcPts val="0"/>
              </a:spcAft>
              <a:buClr>
                <a:srgbClr val="FFFFFF"/>
              </a:buClr>
              <a:buSzPts val="3200"/>
              <a:buFont typeface="Noto Sans Symbols"/>
              <a:buChar char="●"/>
            </a:pPr>
            <a:r>
              <a:rPr lang="en-US" sz="3600">
                <a:solidFill>
                  <a:srgbClr val="FFFFFF"/>
                </a:solidFill>
              </a:rPr>
              <a:t>Renewable/Nonrenewable Resources</a:t>
            </a:r>
            <a:endParaRPr sz="3600">
              <a:solidFill>
                <a:srgbClr val="FFFFFF"/>
              </a:solidFill>
            </a:endParaRPr>
          </a:p>
          <a:p>
            <a:pPr indent="0" lvl="0" marL="0" rtl="0" algn="l">
              <a:spcBef>
                <a:spcPts val="0"/>
              </a:spcBef>
              <a:spcAft>
                <a:spcPts val="0"/>
              </a:spcAft>
              <a:buNone/>
            </a:pPr>
            <a:r>
              <a:rPr lang="en-US" sz="3600">
                <a:solidFill>
                  <a:srgbClr val="FFFFFF"/>
                </a:solidFill>
              </a:rPr>
              <a:t>		</a:t>
            </a:r>
            <a:r>
              <a:rPr lang="en-US" sz="2800">
                <a:solidFill>
                  <a:srgbClr val="FFFFFF"/>
                </a:solidFill>
              </a:rPr>
              <a:t>Forms of Energy, Human Footprint</a:t>
            </a:r>
            <a:endParaRPr sz="2800">
              <a:solidFill>
                <a:srgbClr val="FFFFFF"/>
              </a:solidFill>
            </a:endParaRPr>
          </a:p>
          <a:p>
            <a:pPr indent="-431800" lvl="0" marL="457200" rtl="0" algn="l">
              <a:spcBef>
                <a:spcPts val="0"/>
              </a:spcBef>
              <a:spcAft>
                <a:spcPts val="0"/>
              </a:spcAft>
              <a:buClr>
                <a:srgbClr val="FFFFFF"/>
              </a:buClr>
              <a:buSzPts val="3200"/>
              <a:buFont typeface="Noto Sans Symbols"/>
              <a:buChar char="●"/>
            </a:pPr>
            <a:r>
              <a:rPr lang="en-US" sz="3600">
                <a:solidFill>
                  <a:srgbClr val="FFFFFF"/>
                </a:solidFill>
              </a:rPr>
              <a:t>Earth’s Changing Surface - </a:t>
            </a:r>
            <a:r>
              <a:rPr lang="en-US" sz="2800">
                <a:solidFill>
                  <a:srgbClr val="FFFFFF"/>
                </a:solidFill>
              </a:rPr>
              <a:t>Layers of Earth,</a:t>
            </a:r>
            <a:r>
              <a:rPr lang="en-US" sz="3000">
                <a:solidFill>
                  <a:srgbClr val="FFFFFF"/>
                </a:solidFill>
              </a:rPr>
              <a:t> Earthquakes,Volcanoes,Weathering, Erosion etc... </a:t>
            </a:r>
            <a:endParaRPr sz="3000">
              <a:solidFill>
                <a:srgbClr val="FFFFFF"/>
              </a:solidFill>
            </a:endParaRPr>
          </a:p>
          <a:p>
            <a:pPr indent="-431800" lvl="0" marL="457200" rtl="0" algn="l">
              <a:spcBef>
                <a:spcPts val="0"/>
              </a:spcBef>
              <a:spcAft>
                <a:spcPts val="0"/>
              </a:spcAft>
              <a:buClr>
                <a:srgbClr val="FFFFFF"/>
              </a:buClr>
              <a:buSzPts val="3200"/>
              <a:buFont typeface="Noto Sans Symbols"/>
              <a:buChar char="●"/>
            </a:pPr>
            <a:r>
              <a:rPr lang="en-US" sz="3600">
                <a:solidFill>
                  <a:srgbClr val="FFFFFF"/>
                </a:solidFill>
              </a:rPr>
              <a:t>Rocks and Minerals</a:t>
            </a:r>
            <a:endParaRPr sz="3600">
              <a:solidFill>
                <a:srgbClr val="FFFFFF"/>
              </a:solidFill>
            </a:endParaRPr>
          </a:p>
          <a:p>
            <a:pPr indent="-457200" lvl="0" marL="457200" rtl="0" algn="l">
              <a:spcBef>
                <a:spcPts val="0"/>
              </a:spcBef>
              <a:spcAft>
                <a:spcPts val="0"/>
              </a:spcAft>
              <a:buClr>
                <a:srgbClr val="FFFFFF"/>
              </a:buClr>
              <a:buSzPts val="3600"/>
              <a:buFont typeface="Noto Sans Symbols"/>
              <a:buChar char="●"/>
            </a:pPr>
            <a:r>
              <a:rPr lang="en-US" sz="3600">
                <a:solidFill>
                  <a:srgbClr val="FFFFFF"/>
                </a:solidFill>
              </a:rPr>
              <a:t>Forces of Motion</a:t>
            </a:r>
            <a:endParaRPr sz="3600">
              <a:solidFill>
                <a:srgbClr val="FFFFFF"/>
              </a:solidFill>
            </a:endParaRPr>
          </a:p>
          <a:p>
            <a:pPr indent="-431800" lvl="0" marL="457200" rtl="0" algn="l">
              <a:spcBef>
                <a:spcPts val="0"/>
              </a:spcBef>
              <a:spcAft>
                <a:spcPts val="0"/>
              </a:spcAft>
              <a:buClr>
                <a:srgbClr val="FFFFFF"/>
              </a:buClr>
              <a:buSzPts val="3200"/>
              <a:buFont typeface="Noto Sans Symbols"/>
              <a:buChar char="●"/>
            </a:pPr>
            <a:r>
              <a:rPr lang="en-US" sz="3600">
                <a:solidFill>
                  <a:srgbClr val="FFFFFF"/>
                </a:solidFill>
              </a:rPr>
              <a:t>Simple Machines - </a:t>
            </a:r>
            <a:r>
              <a:rPr lang="en-US" sz="3000">
                <a:solidFill>
                  <a:srgbClr val="FFFFFF"/>
                </a:solidFill>
              </a:rPr>
              <a:t>Lego Kits</a:t>
            </a:r>
            <a:endParaRPr sz="3000">
              <a:solidFill>
                <a:srgbClr val="FFFFFF"/>
              </a:solidFill>
            </a:endParaRPr>
          </a:p>
          <a:p>
            <a:pPr indent="-431800" lvl="0" marL="457200" rtl="0" algn="l">
              <a:spcBef>
                <a:spcPts val="0"/>
              </a:spcBef>
              <a:spcAft>
                <a:spcPts val="0"/>
              </a:spcAft>
              <a:buClr>
                <a:srgbClr val="FFFFFF"/>
              </a:buClr>
              <a:buSzPts val="3200"/>
              <a:buFont typeface="Noto Sans Symbols"/>
              <a:buChar char="●"/>
            </a:pPr>
            <a:r>
              <a:rPr lang="en-US" sz="3600">
                <a:solidFill>
                  <a:srgbClr val="FFFFFF"/>
                </a:solidFill>
              </a:rPr>
              <a:t>Spheros - </a:t>
            </a:r>
            <a:r>
              <a:rPr lang="en-US" sz="3000">
                <a:solidFill>
                  <a:srgbClr val="FFFFFF"/>
                </a:solidFill>
              </a:rPr>
              <a:t>Coding</a:t>
            </a:r>
            <a:r>
              <a:rPr lang="en-US" sz="3600">
                <a:solidFill>
                  <a:srgbClr val="FFFFFF"/>
                </a:solidFill>
              </a:rPr>
              <a:t> </a:t>
            </a:r>
            <a:endParaRPr sz="3600">
              <a:solidFill>
                <a:srgbClr val="FFFFFF"/>
              </a:solidFill>
            </a:endParaRPr>
          </a:p>
          <a:p>
            <a:pPr indent="0" lvl="0" marL="0" rtl="0" algn="l">
              <a:spcBef>
                <a:spcPts val="0"/>
              </a:spcBef>
              <a:spcAft>
                <a:spcPts val="0"/>
              </a:spcAft>
              <a:buNone/>
            </a:pPr>
            <a:r>
              <a:rPr lang="en-US" sz="2500">
                <a:solidFill>
                  <a:srgbClr val="00FF00"/>
                </a:solidFill>
              </a:rPr>
              <a:t>(note slides and review quizzes found in Google Classroom)</a:t>
            </a:r>
            <a:endParaRPr sz="2500">
              <a:solidFill>
                <a:srgbClr val="00FF00"/>
              </a:solidFill>
            </a:endParaRPr>
          </a:p>
        </p:txBody>
      </p:sp>
      <p:pic>
        <p:nvPicPr>
          <p:cNvPr id="62" name="Google Shape;62;g625a56fbcc_2_8"/>
          <p:cNvPicPr preferRelativeResize="0"/>
          <p:nvPr/>
        </p:nvPicPr>
        <p:blipFill>
          <a:blip r:embed="rId3">
            <a:alphaModFix/>
          </a:blip>
          <a:stretch>
            <a:fillRect/>
          </a:stretch>
        </p:blipFill>
        <p:spPr>
          <a:xfrm>
            <a:off x="6952850" y="4500825"/>
            <a:ext cx="2274476" cy="227447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6" name="Shape 66"/>
        <p:cNvGrpSpPr/>
        <p:nvPr/>
      </p:nvGrpSpPr>
      <p:grpSpPr>
        <a:xfrm>
          <a:off x="0" y="0"/>
          <a:ext cx="0" cy="0"/>
          <a:chOff x="0" y="0"/>
          <a:chExt cx="0" cy="0"/>
        </a:xfrm>
      </p:grpSpPr>
      <p:sp>
        <p:nvSpPr>
          <p:cNvPr id="67" name="Google Shape;67;g625a56fbcc_2_11"/>
          <p:cNvSpPr txBox="1"/>
          <p:nvPr/>
        </p:nvSpPr>
        <p:spPr>
          <a:xfrm>
            <a:off x="2474300" y="148175"/>
            <a:ext cx="5122500" cy="1231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6000">
                <a:solidFill>
                  <a:schemeClr val="lt1"/>
                </a:solidFill>
              </a:rPr>
              <a:t>Social Studies</a:t>
            </a:r>
            <a:endParaRPr sz="6000">
              <a:solidFill>
                <a:schemeClr val="lt1"/>
              </a:solidFill>
            </a:endParaRPr>
          </a:p>
        </p:txBody>
      </p:sp>
      <p:sp>
        <p:nvSpPr>
          <p:cNvPr id="68" name="Google Shape;68;g625a56fbcc_2_11"/>
          <p:cNvSpPr txBox="1"/>
          <p:nvPr/>
        </p:nvSpPr>
        <p:spPr>
          <a:xfrm>
            <a:off x="169325" y="1143000"/>
            <a:ext cx="9694500" cy="5651700"/>
          </a:xfrm>
          <a:prstGeom prst="rect">
            <a:avLst/>
          </a:prstGeom>
          <a:noFill/>
          <a:ln>
            <a:noFill/>
          </a:ln>
        </p:spPr>
        <p:txBody>
          <a:bodyPr anchorCtr="0" anchor="t" bIns="91425" lIns="91425" spcFirstLastPara="1" rIns="91425" wrap="square" tIns="91425">
            <a:noAutofit/>
          </a:bodyPr>
          <a:lstStyle/>
          <a:p>
            <a:pPr indent="-457200" lvl="0" marL="457200" rtl="0" algn="l">
              <a:spcBef>
                <a:spcPts val="0"/>
              </a:spcBef>
              <a:spcAft>
                <a:spcPts val="0"/>
              </a:spcAft>
              <a:buClr>
                <a:srgbClr val="FFFFFF"/>
              </a:buClr>
              <a:buSzPts val="3600"/>
              <a:buChar char="●"/>
            </a:pPr>
            <a:r>
              <a:rPr lang="en-US" sz="3600">
                <a:solidFill>
                  <a:srgbClr val="FFFFFF"/>
                </a:solidFill>
              </a:rPr>
              <a:t>Review of Geography and Economics; themes are integrated in each History Unit</a:t>
            </a:r>
            <a:endParaRPr sz="3600">
              <a:solidFill>
                <a:srgbClr val="FFFFFF"/>
              </a:solidFill>
            </a:endParaRPr>
          </a:p>
          <a:p>
            <a:pPr indent="-457200" lvl="0" marL="457200" rtl="0" algn="l">
              <a:spcBef>
                <a:spcPts val="0"/>
              </a:spcBef>
              <a:spcAft>
                <a:spcPts val="0"/>
              </a:spcAft>
              <a:buClr>
                <a:srgbClr val="FFFFFF"/>
              </a:buClr>
              <a:buSzPts val="3600"/>
              <a:buChar char="●"/>
            </a:pPr>
            <a:r>
              <a:rPr lang="en-US" sz="3600">
                <a:solidFill>
                  <a:srgbClr val="FFFFFF"/>
                </a:solidFill>
              </a:rPr>
              <a:t>Ancient American Cultures</a:t>
            </a:r>
            <a:endParaRPr sz="3600">
              <a:solidFill>
                <a:srgbClr val="FFFFFF"/>
              </a:solidFill>
            </a:endParaRPr>
          </a:p>
          <a:p>
            <a:pPr indent="-457200" lvl="0" marL="457200" rtl="0" algn="l">
              <a:spcBef>
                <a:spcPts val="0"/>
              </a:spcBef>
              <a:spcAft>
                <a:spcPts val="0"/>
              </a:spcAft>
              <a:buClr>
                <a:srgbClr val="FFFFFF"/>
              </a:buClr>
              <a:buSzPts val="3600"/>
              <a:buChar char="●"/>
            </a:pPr>
            <a:r>
              <a:rPr lang="en-US" sz="3600">
                <a:solidFill>
                  <a:srgbClr val="FFFFFF"/>
                </a:solidFill>
              </a:rPr>
              <a:t>Native Americans</a:t>
            </a:r>
            <a:endParaRPr sz="3600">
              <a:solidFill>
                <a:srgbClr val="FFFFFF"/>
              </a:solidFill>
            </a:endParaRPr>
          </a:p>
          <a:p>
            <a:pPr indent="-457200" lvl="0" marL="457200" rtl="0" algn="l">
              <a:spcBef>
                <a:spcPts val="0"/>
              </a:spcBef>
              <a:spcAft>
                <a:spcPts val="0"/>
              </a:spcAft>
              <a:buClr>
                <a:srgbClr val="FFFFFF"/>
              </a:buClr>
              <a:buSzPts val="3600"/>
              <a:buChar char="●"/>
            </a:pPr>
            <a:r>
              <a:rPr lang="en-US" sz="3600">
                <a:solidFill>
                  <a:srgbClr val="FFFFFF"/>
                </a:solidFill>
              </a:rPr>
              <a:t>European Exploration</a:t>
            </a:r>
            <a:endParaRPr sz="3600">
              <a:solidFill>
                <a:srgbClr val="FFFFFF"/>
              </a:solidFill>
            </a:endParaRPr>
          </a:p>
          <a:p>
            <a:pPr indent="-457200" lvl="0" marL="457200" rtl="0" algn="l">
              <a:spcBef>
                <a:spcPts val="0"/>
              </a:spcBef>
              <a:spcAft>
                <a:spcPts val="0"/>
              </a:spcAft>
              <a:buClr>
                <a:srgbClr val="FFFFFF"/>
              </a:buClr>
              <a:buSzPts val="3600"/>
              <a:buChar char="●"/>
            </a:pPr>
            <a:r>
              <a:rPr lang="en-US" sz="3600">
                <a:solidFill>
                  <a:srgbClr val="FFFFFF"/>
                </a:solidFill>
              </a:rPr>
              <a:t>European Colonization of Americas</a:t>
            </a:r>
            <a:endParaRPr sz="3600">
              <a:solidFill>
                <a:srgbClr val="FFFFFF"/>
              </a:solidFill>
            </a:endParaRPr>
          </a:p>
          <a:p>
            <a:pPr indent="-457200" lvl="0" marL="457200" rtl="0" algn="l">
              <a:spcBef>
                <a:spcPts val="0"/>
              </a:spcBef>
              <a:spcAft>
                <a:spcPts val="0"/>
              </a:spcAft>
              <a:buClr>
                <a:srgbClr val="FFFFFF"/>
              </a:buClr>
              <a:buSzPts val="3600"/>
              <a:buChar char="●"/>
            </a:pPr>
            <a:r>
              <a:rPr lang="en-US" sz="3600">
                <a:solidFill>
                  <a:srgbClr val="FFFFFF"/>
                </a:solidFill>
              </a:rPr>
              <a:t>13 Colonies of America</a:t>
            </a:r>
            <a:endParaRPr sz="3600">
              <a:solidFill>
                <a:srgbClr val="FFFFFF"/>
              </a:solidFill>
            </a:endParaRPr>
          </a:p>
          <a:p>
            <a:pPr indent="-457200" lvl="0" marL="457200" rtl="0" algn="l">
              <a:spcBef>
                <a:spcPts val="0"/>
              </a:spcBef>
              <a:spcAft>
                <a:spcPts val="0"/>
              </a:spcAft>
              <a:buClr>
                <a:srgbClr val="FFFFFF"/>
              </a:buClr>
              <a:buSzPts val="3600"/>
              <a:buChar char="●"/>
            </a:pPr>
            <a:r>
              <a:rPr lang="en-US" sz="3600">
                <a:solidFill>
                  <a:srgbClr val="FFFFFF"/>
                </a:solidFill>
              </a:rPr>
              <a:t>Revolutionary War period</a:t>
            </a:r>
            <a:endParaRPr sz="3600">
              <a:solidFill>
                <a:srgbClr val="FFFFFF"/>
              </a:solidFill>
            </a:endParaRPr>
          </a:p>
          <a:p>
            <a:pPr indent="-457200" lvl="0" marL="457200" rtl="0" algn="l">
              <a:spcBef>
                <a:spcPts val="0"/>
              </a:spcBef>
              <a:spcAft>
                <a:spcPts val="0"/>
              </a:spcAft>
              <a:buClr>
                <a:srgbClr val="FFFFFF"/>
              </a:buClr>
              <a:buSzPts val="3600"/>
              <a:buChar char="●"/>
            </a:pPr>
            <a:r>
              <a:rPr lang="en-US" sz="3600">
                <a:solidFill>
                  <a:srgbClr val="FFFFFF"/>
                </a:solidFill>
              </a:rPr>
              <a:t>U.S. Constitution</a:t>
            </a:r>
            <a:endParaRPr sz="3600">
              <a:solidFill>
                <a:srgbClr val="FFFFFF"/>
              </a:solidFill>
            </a:endParaRPr>
          </a:p>
          <a:p>
            <a:pPr indent="-457200" lvl="0" marL="457200" rtl="0" algn="l">
              <a:spcBef>
                <a:spcPts val="0"/>
              </a:spcBef>
              <a:spcAft>
                <a:spcPts val="0"/>
              </a:spcAft>
              <a:buClr>
                <a:srgbClr val="FFFFFF"/>
              </a:buClr>
              <a:buSzPts val="3600"/>
              <a:buChar char="●"/>
            </a:pPr>
            <a:r>
              <a:rPr lang="en-US" sz="3600">
                <a:solidFill>
                  <a:srgbClr val="FFFFFF"/>
                </a:solidFill>
              </a:rPr>
              <a:t>Western Expansion</a:t>
            </a:r>
            <a:endParaRPr sz="3600">
              <a:solidFill>
                <a:srgbClr val="FFFFFF"/>
              </a:solidFill>
            </a:endParaRPr>
          </a:p>
          <a:p>
            <a:pPr indent="0" lvl="0" marL="0" rtl="0" algn="l">
              <a:spcBef>
                <a:spcPts val="0"/>
              </a:spcBef>
              <a:spcAft>
                <a:spcPts val="0"/>
              </a:spcAft>
              <a:buNone/>
            </a:pPr>
            <a:r>
              <a:rPr lang="en-US" sz="3300">
                <a:solidFill>
                  <a:srgbClr val="FFFF00"/>
                </a:solidFill>
              </a:rPr>
              <a:t>(All units have slideshows on Google classroom)</a:t>
            </a:r>
            <a:endParaRPr sz="3300">
              <a:solidFill>
                <a:srgbClr val="FFFF00"/>
              </a:solidFill>
            </a:endParaRPr>
          </a:p>
        </p:txBody>
      </p:sp>
      <p:pic>
        <p:nvPicPr>
          <p:cNvPr id="69" name="Google Shape;69;g625a56fbcc_2_11"/>
          <p:cNvPicPr preferRelativeResize="0"/>
          <p:nvPr/>
        </p:nvPicPr>
        <p:blipFill>
          <a:blip r:embed="rId3">
            <a:alphaModFix/>
          </a:blip>
          <a:stretch>
            <a:fillRect/>
          </a:stretch>
        </p:blipFill>
        <p:spPr>
          <a:xfrm>
            <a:off x="6858000" y="4760377"/>
            <a:ext cx="2832100" cy="1888051"/>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11_Office Theme">
  <a:themeElements>
    <a:clrScheme name="11_Office Theme">
      <a:dk1>
        <a:srgbClr val="000000"/>
      </a:dk1>
      <a:lt1>
        <a:srgbClr val="FFFFFF"/>
      </a:lt1>
      <a:dk2>
        <a:srgbClr val="A7A7A7"/>
      </a:dk2>
      <a:lt2>
        <a:srgbClr val="535353"/>
      </a:lt2>
      <a:accent1>
        <a:srgbClr val="00CC99"/>
      </a:accent1>
      <a:accent2>
        <a:srgbClr val="3333CC"/>
      </a:accent2>
      <a:accent3>
        <a:srgbClr val="9BBB59"/>
      </a:accent3>
      <a:accent4>
        <a:srgbClr val="8064A2"/>
      </a:accent4>
      <a:accent5>
        <a:srgbClr val="4BACC6"/>
      </a:accent5>
      <a:accent6>
        <a:srgbClr val="F79646"/>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11_Office Theme">
  <a:themeElements>
    <a:clrScheme name="11_Office Theme">
      <a:dk1>
        <a:srgbClr val="000000"/>
      </a:dk1>
      <a:lt1>
        <a:srgbClr val="FFFFFF"/>
      </a:lt1>
      <a:dk2>
        <a:srgbClr val="A7A7A7"/>
      </a:dk2>
      <a:lt2>
        <a:srgbClr val="535353"/>
      </a:lt2>
      <a:accent1>
        <a:srgbClr val="00CC99"/>
      </a:accent1>
      <a:accent2>
        <a:srgbClr val="3333CC"/>
      </a:accent2>
      <a:accent3>
        <a:srgbClr val="9BBB59"/>
      </a:accent3>
      <a:accent4>
        <a:srgbClr val="8064A2"/>
      </a:accent4>
      <a:accent5>
        <a:srgbClr val="4BACC6"/>
      </a:accent5>
      <a:accent6>
        <a:srgbClr val="F79646"/>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